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1" r:id="rId2"/>
  </p:sldMasterIdLst>
  <p:notesMasterIdLst>
    <p:notesMasterId r:id="rId6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Merriweather" pitchFamily="2" charset="77"/>
      <p:regular r:id="rId69"/>
      <p:bold r:id="rId70"/>
      <p:italic r:id="rId71"/>
      <p:boldItalic r:id="rId72"/>
    </p:embeddedFont>
    <p:embeddedFont>
      <p:font typeface="Proxima Nova" panose="02000506030000020004" pitchFamily="2" charset="0"/>
      <p:regular r:id="rId73"/>
      <p:bold r:id="rId74"/>
      <p:italic r:id="rId75"/>
      <p:boldItalic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iNrfISe4Ns6yIx3GNCRVILQnrA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374FB5-258C-4285-8295-7D67E1655CC9}">
  <a:tblStyle styleId="{73374FB5-258C-4285-8295-7D67E1655C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6F1EAC-D9F1-4F08-9E23-4B46054C6DE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BA09DF2-684D-43E6-986D-31E16D9649C7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46" d="100"/>
          <a:sy n="146" d="100"/>
        </p:scale>
        <p:origin x="6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6.fntdata"/><Relationship Id="rId61" Type="http://schemas.openxmlformats.org/officeDocument/2006/relationships/font" Target="fonts/font1.fntdata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5" name="Google Shape;1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971272c3e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6" name="Google Shape;1336;g971272c3e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971272c3e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7" name="Google Shape;1347;g971272c3e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71272c3e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5" name="Google Shape;1355;g971272c3e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971272c3e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3" name="Google Shape;1363;g971272c3e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971272c3e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4" name="Google Shape;1374;g971272c3e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971272c3e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2" name="Google Shape;1382;g971272c3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971272c3e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7" name="Google Shape;1397;g971272c3e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90cc01bb2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12" name="Google Shape;1412;g90cc01bb2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90cc01bb2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0" name="Google Shape;1420;g90cc01bb2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90cc01bb2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6" name="Google Shape;1436;g90cc01bb2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23" name="Google Shape;12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90cc01bb2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2" name="Google Shape;1452;g90cc01bb2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90cc01bb2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1" name="Google Shape;1461;g90cc01bb2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90cc01bb2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0" name="Google Shape;1470;g90cc01bb2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90cc01bb2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9" name="Google Shape;1479;g90cc01bb2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90cc01bb2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0" name="Google Shape;1490;g90cc01bb2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90cc01bb2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2" name="Google Shape;1502;g90cc01bb2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90cc01bb20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8" name="Google Shape;1518;g90cc01bb20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9089be8e8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4" name="Google Shape;1534;g9089be8e8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9089be8e8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1" name="Google Shape;1541;g9089be8e8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90cc01bb2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9" name="Google Shape;1549;g90cc01bb2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eff5d39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3" name="Google Shape;1233;g8eff5d39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90cc01bb2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5" name="Google Shape;1565;g90cc01bb2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8eff5d3922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1" name="Google Shape;1581;g8eff5d3922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90144a8c30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9" name="Google Shape;1589;g90144a8c30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7" name="Google Shape;15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0cc01bb2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7" name="Google Shape;1607;g90cc01bb2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90cc01bb2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4" name="Google Shape;1614;g90cc01bb2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90cc01bb2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0" name="Google Shape;1630;g90cc01bb2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90b594451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6" name="Google Shape;1646;g90b59445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8e9cba580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3" name="Google Shape;1653;g8e9cba580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8f676fa0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4" name="Google Shape;1664;g8f676fa0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9089be8e8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2" name="Google Shape;1242;g9089be8e8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8f676fa0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2" name="Google Shape;1672;g8f676fa0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90cc01bb2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0" name="Google Shape;1680;g90cc01bb2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90cc01bb2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8" name="Google Shape;1688;g90cc01bb2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90cc01bb2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5" name="Google Shape;1695;g90cc01bb2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90cc01bb2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1" name="Google Shape;1711;g90cc01bb2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90cc01bb20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7" name="Google Shape;1727;g90cc01bb20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90cc01bb2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5" name="Google Shape;1735;g90cc01bb2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8fccde75c2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3" name="Google Shape;1743;g8fccde75c2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90cc01bb20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1" name="Google Shape;1751;g90cc01bb20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920355f769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8" name="Google Shape;1758;g920355f769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9089be8e8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8" name="Google Shape;1258;g9089be8e8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90cc01bb20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7" name="Google Shape;1767;g90cc01bb20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90cc01bb2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5" name="Google Shape;1775;g90cc01bb2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90cc01bb2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3" name="Google Shape;1783;g90cc01bb2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90cc01bb20_0_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9" name="Google Shape;1799;g90cc01bb20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8ce9011793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5" name="Google Shape;1815;g8ce9011793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90cc01bb20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3" name="Google Shape;1823;g90cc01bb20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90cc01bb20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0" name="Google Shape;1830;g90cc01bb20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8ce9011793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9" name="Google Shape;1839;g8ce9011793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90cc01bb2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4" name="Google Shape;1274;g90cc01bb2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90cc01bb20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0" name="Google Shape;1290;g90cc01bb20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6" name="Google Shape;13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971272c3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6" name="Google Shape;1326;g971272c3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chart" Target="../charts/chart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9" name="Google Shape;19;p34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6_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4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44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93" name="Google Shape;93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44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4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44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44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4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3" name="Google Shape;10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4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" name="Google Shape;106;p44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107" name="Google Shape;107;p44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4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4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4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4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44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5" name="Google Shape;11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1_Title and TImeline Infographic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9" name="Google Shape;11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5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45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45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45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45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45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45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45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45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45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45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0" name="Google Shape;140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1_Title and Doughnut Char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7" name="Google Shape;147;p4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9" name="Google Shape;14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1_Title and Line Char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3" name="Google Shape;153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47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7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47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47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47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47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0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7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7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1_Title and Doughnut Chart 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73" name="Google Shape;173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8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48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8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48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0" name="Google Shape;18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5" name="Google Shape;185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1_Title and Infograhic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89" name="Google Shape;189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9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49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49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p49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49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9" name="Google Shape;209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1_Title and Infographic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17" name="Google Shape;217;p50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0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9" name="Google Shape;219;p50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4" name="Google Shape;224;p50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50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5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1_Title and Infographic 3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33" name="Google Shape;233;p51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4" name="Google Shape;234;p51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51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51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51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51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9" name="Google Shape;239;p51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51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1" name="Google Shape;241;p51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51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51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51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51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51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51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51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51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51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51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51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5" name="Google Shape;255;p51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6" name="Google Shape;256;p51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57" name="Google Shape;257;p51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258" name="Google Shape;258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1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1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51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51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51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51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51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1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51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51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" name="Google Shape;275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1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5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5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629841" y="616199"/>
            <a:ext cx="3612150" cy="43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0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0"/>
          <p:cNvSpPr txBox="1">
            <a:spLocks noGrp="1"/>
          </p:cNvSpPr>
          <p:nvPr>
            <p:ph type="body" idx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body" idx="2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body" idx="3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body" idx="4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body" idx="5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body" idx="6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7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8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ftr" idx="11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5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4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4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4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54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0" name="Google Shape;350;p54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54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2" name="Google Shape;352;p54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54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5" name="Google Shape;355;p54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7" name="Google Shape;357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5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706" cy="567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5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55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55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5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6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9" name="Google Shape;389;p56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4" name="Google Shape;404;p5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57"/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</p:grpSpPr>
        <p:sp>
          <p:nvSpPr>
            <p:cNvPr id="409" name="Google Shape;409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57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57"/>
          <p:cNvGrpSpPr/>
          <p:nvPr/>
        </p:nvGrpSpPr>
        <p:grpSpPr>
          <a:xfrm>
            <a:off x="923664" y="3020755"/>
            <a:ext cx="775019" cy="174751"/>
            <a:chOff x="1326382" y="4041646"/>
            <a:chExt cx="2597497" cy="653143"/>
          </a:xfrm>
        </p:grpSpPr>
        <p:sp>
          <p:nvSpPr>
            <p:cNvPr id="423" name="Google Shape;423;p57"/>
            <p:cNvSpPr/>
            <p:nvPr/>
          </p:nvSpPr>
          <p:spPr>
            <a:xfrm>
              <a:off x="1326382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57"/>
            <p:cNvSpPr/>
            <p:nvPr/>
          </p:nvSpPr>
          <p:spPr>
            <a:xfrm>
              <a:off x="1974500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2622617" y="4041646"/>
              <a:ext cx="653143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7"/>
            <p:cNvSpPr/>
            <p:nvPr/>
          </p:nvSpPr>
          <p:spPr>
            <a:xfrm>
              <a:off x="3270737" y="4041646"/>
              <a:ext cx="653142" cy="653143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7"/>
            <p:cNvSpPr/>
            <p:nvPr/>
          </p:nvSpPr>
          <p:spPr>
            <a:xfrm>
              <a:off x="3597306" y="4041650"/>
              <a:ext cx="326569" cy="653139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57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528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9" name="Google Shape;429;p57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0" name="Google Shape;430;p57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812" cy="443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35" name="Google Shape;43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8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7" name="Google Shape;437;p58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58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p58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p58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1" name="Google Shape;441;p58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2" name="Google Shape;442;p58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58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4" name="Google Shape;444;p58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5" name="Google Shape;445;p58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6" name="Google Shape;446;p58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9" name="Google Shape;449;p58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p58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p58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3" name="Google Shape;453;p58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4" name="Google Shape;454;p58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58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4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3" name="Google Shape;463;p59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0" name="Google Shape;470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1" name="Google Shape;471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2" name="Google Shape;472;p60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3" name="Google Shape;473;p60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4" name="Google Shape;474;p60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5" name="Google Shape;475;p60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6" name="Google Shape;476;p60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60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0" name="Google Shape;480;p60"/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1" name="Google Shape;481;p60"/>
          <p:cNvGraphicFramePr/>
          <p:nvPr/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82" name="Google Shape;482;p60"/>
          <p:cNvGraphicFramePr/>
          <p:nvPr/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3" name="Google Shape;483;p60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0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489" name="Google Shape;489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90" name="Google Shape;490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1" name="Google Shape;491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2" name="Google Shape;492;p61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3" name="Google Shape;493;p61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496" name="Google Shape;496;p61"/>
          <p:cNvGraphicFramePr/>
          <p:nvPr/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97" name="Google Shape;497;p61"/>
          <p:cNvGraphicFramePr/>
          <p:nvPr/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98" name="Google Shape;498;p61"/>
          <p:cNvGraphicFramePr/>
          <p:nvPr/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9" name="Google Shape;499;p61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6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1" name="Google Shape;501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graphicFrame>
        <p:nvGraphicFramePr>
          <p:cNvPr id="505" name="Google Shape;50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06" name="Google Shape;50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62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9" name="Google Shape;509;p62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62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1" name="Google Shape;511;p62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9" name="Google Shape;519;p62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62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p62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3" name="Google Shape;523;p62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4" name="Google Shape;524;p62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aphicFrame>
        <p:nvGraphicFramePr>
          <p:cNvPr id="525" name="Google Shape;525;p62"/>
          <p:cNvGraphicFramePr/>
          <p:nvPr/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26" name="Google Shape;52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6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6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568" cy="56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5" name="Google Shape;35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33" name="Google Shape;533;p63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6" name="Google Shape;536;p63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63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63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9" name="Google Shape;539;p63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0" name="Google Shape;540;p63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1" name="Google Shape;541;p63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2" name="Google Shape;542;p63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3" name="Google Shape;543;p63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4" name="Google Shape;544;p63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9" name="Google Shape;549;p64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0" name="Google Shape;550;p64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1" name="Google Shape;551;p64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5" name="Google Shape;555;p64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64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64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64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9" name="Google Shape;559;p64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1" name="Google Shape;561;p64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2" name="Google Shape;562;p64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3" name="Google Shape;563;p64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4" name="Google Shape;564;p64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5" name="Google Shape;565;p64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6" name="Google Shape;566;p64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7" name="Google Shape;567;p64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8" name="Google Shape;568;p64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9" name="Google Shape;569;p64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64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1" name="Google Shape;571;p64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2" name="Google Shape;572;p64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73" name="Google Shape;573;p64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574" name="Google Shape;574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64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64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4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4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4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4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4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1" name="Google Shape;591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4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4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2" name="Google Shape;602;p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06" name="Google Shape;606;p65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7" name="Google Shape;607;p65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8" name="Google Shape;608;p65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0" name="Google Shape;610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20355f769_0_62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g920355f769_0_62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9" name="Google Shape;619;g920355f769_0_623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72D4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g920355f769_0_623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21" name="Google Shape;621;g920355f769_0_623"/>
          <p:cNvSpPr/>
          <p:nvPr/>
        </p:nvSpPr>
        <p:spPr>
          <a:xfrm>
            <a:off x="0" y="0"/>
            <a:ext cx="9144000" cy="4653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g920355f769_0_6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1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920355f769_0_63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5" name="Google Shape;625;g920355f769_0_6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g920355f769_0_6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27" name="Google Shape;627;g920355f769_0_6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8" cy="40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920355f769_0_630"/>
          <p:cNvSpPr txBox="1"/>
          <p:nvPr/>
        </p:nvSpPr>
        <p:spPr>
          <a:xfrm>
            <a:off x="971550" y="1260629"/>
            <a:ext cx="25530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g920355f769_0_6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8" cy="40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920355f769_0_630"/>
          <p:cNvSpPr txBox="1"/>
          <p:nvPr/>
        </p:nvSpPr>
        <p:spPr>
          <a:xfrm>
            <a:off x="971550" y="1260629"/>
            <a:ext cx="25530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920355f769_0_638"/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g920355f769_0_638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5990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g920355f769_0_6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g920355f769_0_6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6" name="Google Shape;636;g920355f769_0_6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37" name="Google Shape;637;g920355f769_0_6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920355f769_0_6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g920355f769_0_6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920355f769_0_647"/>
          <p:cNvSpPr/>
          <p:nvPr/>
        </p:nvSpPr>
        <p:spPr>
          <a:xfrm>
            <a:off x="-1" y="600076"/>
            <a:ext cx="9144000" cy="45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920355f769_0_647"/>
          <p:cNvSpPr/>
          <p:nvPr/>
        </p:nvSpPr>
        <p:spPr>
          <a:xfrm>
            <a:off x="-3" y="-20049"/>
            <a:ext cx="9144000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920355f769_0_647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4" name="Google Shape;644;g920355f769_0_64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5" name="Google Shape;645;g920355f769_0_6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g920355f769_0_6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47" name="Google Shape;647;g920355f769_0_647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48" name="Google Shape;648;g920355f769_0_6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3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920355f769_0_647"/>
          <p:cNvSpPr txBox="1"/>
          <p:nvPr/>
        </p:nvSpPr>
        <p:spPr>
          <a:xfrm>
            <a:off x="642167" y="610235"/>
            <a:ext cx="54933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920355f769_0_647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20355f769_0_65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g920355f769_0_6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54" name="Google Shape;654;g920355f769_0_658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600" cy="26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5" name="Google Shape;655;g920355f769_0_658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920355f769_0_65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7" name="Google Shape;657;g920355f769_0_6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Line Title, Infographics and Caption">
  <p:cSld name="3_2 Line Title, Infographics and Caption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20355f769_0_665"/>
          <p:cNvSpPr/>
          <p:nvPr/>
        </p:nvSpPr>
        <p:spPr>
          <a:xfrm>
            <a:off x="-1" y="600076"/>
            <a:ext cx="9144000" cy="45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920355f769_0_665"/>
          <p:cNvSpPr/>
          <p:nvPr/>
        </p:nvSpPr>
        <p:spPr>
          <a:xfrm>
            <a:off x="-3" y="-20049"/>
            <a:ext cx="9144000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920355f769_0_665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2" name="Google Shape;662;g920355f769_0_665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3" name="Google Shape;663;g920355f769_0_6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g920355f769_0_6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65" name="Google Shape;665;g920355f769_0_665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66" name="Google Shape;666;g920355f769_0_6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3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920355f769_0_665"/>
          <p:cNvSpPr txBox="1"/>
          <p:nvPr/>
        </p:nvSpPr>
        <p:spPr>
          <a:xfrm>
            <a:off x="642167" y="610235"/>
            <a:ext cx="54933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920355f769_0_66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920355f769_0_67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g920355f769_0_6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72" name="Google Shape;672;g920355f769_0_676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3" name="Google Shape;673;g920355f769_0_676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4" name="Google Shape;674;g920355f769_0_676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g920355f769_0_67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76" name="Google Shape;676;g920355f769_0_6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7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7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6" name="Google Shape;4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7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7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920355f769_0_68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g920355f769_0_68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0" name="Google Shape;680;g920355f769_0_684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g920355f769_0_684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82" name="Google Shape;682;g920355f769_0_684"/>
          <p:cNvSpPr/>
          <p:nvPr/>
        </p:nvSpPr>
        <p:spPr>
          <a:xfrm>
            <a:off x="0" y="0"/>
            <a:ext cx="9144000" cy="4653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g920355f769_0_6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1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20355f769_0_69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g920355f769_0_6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87" name="Google Shape;687;g920355f769_0_691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600" cy="26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8" name="Google Shape;688;g920355f769_0_691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920355f769_0_69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90" name="Google Shape;690;g920355f769_0_6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6_Section Header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920355f769_0_698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g920355f769_0_698"/>
          <p:cNvSpPr/>
          <p:nvPr/>
        </p:nvSpPr>
        <p:spPr>
          <a:xfrm>
            <a:off x="629841" y="2556933"/>
            <a:ext cx="7891800" cy="82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4" name="Google Shape;694;g920355f769_0_698"/>
          <p:cNvGrpSpPr/>
          <p:nvPr/>
        </p:nvGrpSpPr>
        <p:grpSpPr>
          <a:xfrm>
            <a:off x="994825" y="3020941"/>
            <a:ext cx="775092" cy="174782"/>
            <a:chOff x="1326382" y="4041646"/>
            <a:chExt cx="2597494" cy="653145"/>
          </a:xfrm>
        </p:grpSpPr>
        <p:sp>
          <p:nvSpPr>
            <p:cNvPr id="695" name="Google Shape;695;g920355f769_0_698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g920355f769_0_698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g920355f769_0_698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g920355f769_0_698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g920355f769_0_698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g920355f769_0_698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" name="Google Shape;701;g920355f769_0_698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2" name="Google Shape;702;g920355f769_0_698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3" name="Google Shape;703;g920355f769_0_698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g920355f769_0_698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05" name="Google Shape;705;g920355f769_0_6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920355f769_0_698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920355f769_0_698"/>
          <p:cNvSpPr/>
          <p:nvPr/>
        </p:nvSpPr>
        <p:spPr>
          <a:xfrm>
            <a:off x="629841" y="2535239"/>
            <a:ext cx="7939200" cy="8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8" name="Google Shape;708;g920355f769_0_698"/>
          <p:cNvGrpSpPr/>
          <p:nvPr/>
        </p:nvGrpSpPr>
        <p:grpSpPr>
          <a:xfrm>
            <a:off x="923702" y="3020941"/>
            <a:ext cx="775092" cy="174782"/>
            <a:chOff x="1326382" y="4041646"/>
            <a:chExt cx="2597494" cy="653145"/>
          </a:xfrm>
        </p:grpSpPr>
        <p:sp>
          <p:nvSpPr>
            <p:cNvPr id="709" name="Google Shape;709;g920355f769_0_698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g920355f769_0_698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g920355f769_0_698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g920355f769_0_698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g920355f769_0_698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13"/>
                <a:buFont typeface="Calibri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4" name="Google Shape;714;g920355f769_0_698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5" name="Google Shape;715;g920355f769_0_698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6" name="Google Shape;716;g920355f769_0_698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g920355f769_0_6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1_Title and TImeline Infographic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20355f769_0_7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g920355f769_0_7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1" name="Google Shape;721;g920355f769_0_7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5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920355f769_0_725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3" name="Google Shape;723;g920355f769_0_725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4" name="Google Shape;724;g920355f769_0_725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5" name="Google Shape;725;g920355f769_0_725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6" name="Google Shape;726;g920355f769_0_725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7" name="Google Shape;727;g920355f769_0_725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8" name="Google Shape;728;g920355f769_0_725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9" name="Google Shape;729;g920355f769_0_725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0" name="Google Shape;730;g920355f769_0_725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1" name="Google Shape;731;g920355f769_0_725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2" name="Google Shape;732;g920355f769_0_725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3" name="Google Shape;733;g920355f769_0_725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4" name="Google Shape;734;g920355f769_0_725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5" name="Google Shape;735;g920355f769_0_725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6" name="Google Shape;736;g920355f769_0_725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7" name="Google Shape;737;g920355f769_0_725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8" name="Google Shape;738;g920355f769_0_725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9" name="Google Shape;739;g920355f769_0_725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0" name="Google Shape;740;g920355f769_0_725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1" name="Google Shape;741;g920355f769_0_725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42" name="Google Shape;742;g920355f769_0_7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5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920355f769_0_72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920355f769_0_72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5" name="Google Shape;745;g920355f769_0_7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1_Title and Doughnut Chart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920355f769_0_7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g920355f769_0_7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49" name="Google Shape;749;g920355f769_0_753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g920355f769_0_753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51" name="Google Shape;751;g920355f769_0_7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1_Title and Line Chart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920355f769_0_75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g920355f769_0_7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55" name="Google Shape;755;g920355f769_0_759"/>
          <p:cNvSpPr/>
          <p:nvPr/>
        </p:nvSpPr>
        <p:spPr>
          <a:xfrm>
            <a:off x="3170379" y="4105875"/>
            <a:ext cx="151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g920355f769_0_7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g920355f769_0_7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1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920355f769_0_759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00" cy="3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9" name="Google Shape;759;g920355f769_0_759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0" name="Google Shape;760;g920355f769_0_759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7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1" name="Google Shape;761;g920355f769_0_759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2" name="Google Shape;762;g920355f769_0_759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3" name="Google Shape;763;g920355f769_0_759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4" name="Google Shape;764;g920355f769_0_759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5" name="Google Shape;765;g920355f769_0_759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9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6" name="Google Shape;766;g920355f769_0_759"/>
          <p:cNvSpPr/>
          <p:nvPr/>
        </p:nvSpPr>
        <p:spPr>
          <a:xfrm>
            <a:off x="3170379" y="4105875"/>
            <a:ext cx="151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7" name="Google Shape;767;g920355f769_0_7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92" cy="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920355f769_0_7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751" cy="431988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g920355f769_0_759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920355f769_0_75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71" name="Google Shape;771;g920355f769_0_7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1_Title and Doughnut Chart 2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920355f769_0_77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g920355f769_0_7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75" name="Google Shape;775;g920355f769_0_7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920355f769_0_7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920355f769_0_7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920355f769_0_779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9" name="Google Shape;779;g920355f769_0_779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0" name="Google Shape;780;g920355f769_0_779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1" name="Google Shape;781;g920355f769_0_779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2" name="Google Shape;782;g920355f769_0_7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6" cy="14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920355f769_0_7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64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920355f769_0_7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64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920355f769_0_779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g920355f769_0_77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7" name="Google Shape;787;g920355f769_0_7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1_Title and Infograhic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20355f769_0_79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g920355f769_0_7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91" name="Google Shape;791;g920355f769_0_7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920355f769_0_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5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920355f769_0_795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4" name="Google Shape;794;g920355f769_0_795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2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5" name="Google Shape;795;g920355f769_0_795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6" name="Google Shape;796;g920355f769_0_795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5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7" name="Google Shape;797;g920355f769_0_795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8" name="Google Shape;798;g920355f769_0_795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2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9" name="Google Shape;799;g920355f769_0_795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0" name="Google Shape;800;g920355f769_0_795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1" name="Google Shape;801;g920355f769_0_795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2" name="Google Shape;802;g920355f769_0_795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3" name="Google Shape;803;g920355f769_0_795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4" name="Google Shape;804;g920355f769_0_795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5" name="Google Shape;805;g920355f769_0_795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6" name="Google Shape;806;g920355f769_0_795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7" name="Google Shape;807;g920355f769_0_795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8" name="Google Shape;808;g920355f769_0_795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9" name="Google Shape;809;g920355f769_0_795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0" name="Google Shape;810;g920355f769_0_795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11" name="Google Shape;811;g920355f769_0_7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282" cy="129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920355f769_0_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5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920355f769_0_79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g920355f769_0_79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15" name="Google Shape;815;g920355f769_0_7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1_Title and Infographic 2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920355f769_0_8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g920355f769_0_8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19" name="Google Shape;819;g920355f769_0_823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920355f769_0_823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00" cy="27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1" name="Google Shape;821;g920355f769_0_823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2" name="Google Shape;822;g920355f769_0_823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3" name="Google Shape;823;g920355f769_0_823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9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4" name="Google Shape;824;g920355f769_0_823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5" name="Google Shape;825;g920355f769_0_823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6" name="Google Shape;826;g920355f769_0_823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7" name="Google Shape;827;g920355f769_0_823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8" name="Google Shape;828;g920355f769_0_823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9" name="Google Shape;829;g920355f769_0_823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0" name="Google Shape;830;g920355f769_0_823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1" name="Google Shape;831;g920355f769_0_8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1_Title and Infographic 3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920355f769_0_8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g920355f769_0_8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35" name="Google Shape;835;g920355f769_0_839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6" name="Google Shape;836;g920355f769_0_839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7" name="Google Shape;837;g920355f769_0_839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8" name="Google Shape;838;g920355f769_0_839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9" name="Google Shape;839;g920355f769_0_839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0" name="Google Shape;840;g920355f769_0_839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1" name="Google Shape;841;g920355f769_0_839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2" name="Google Shape;842;g920355f769_0_839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3" name="Google Shape;843;g920355f769_0_839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4" name="Google Shape;844;g920355f769_0_839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5" name="Google Shape;845;g920355f769_0_839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6" name="Google Shape;846;g920355f769_0_839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7" name="Google Shape;847;g920355f769_0_839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8" name="Google Shape;848;g920355f769_0_839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9" name="Google Shape;849;g920355f769_0_839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0" name="Google Shape;850;g920355f769_0_839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1" name="Google Shape;851;g920355f769_0_839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2" name="Google Shape;852;g920355f769_0_839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3" name="Google Shape;853;g920355f769_0_839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4" name="Google Shape;854;g920355f769_0_839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5" name="Google Shape;855;g920355f769_0_839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6" name="Google Shape;856;g920355f769_0_839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7" name="Google Shape;857;g920355f769_0_839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8" name="Google Shape;858;g920355f769_0_839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59" name="Google Shape;859;g920355f769_0_839"/>
          <p:cNvGrpSpPr/>
          <p:nvPr/>
        </p:nvGrpSpPr>
        <p:grpSpPr>
          <a:xfrm>
            <a:off x="3064031" y="1322489"/>
            <a:ext cx="3130144" cy="3130144"/>
            <a:chOff x="1725851" y="197234"/>
            <a:chExt cx="4799362" cy="4799363"/>
          </a:xfrm>
        </p:grpSpPr>
        <p:sp>
          <p:nvSpPr>
            <p:cNvPr id="860" name="Google Shape;860;g920355f769_0_839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g920355f769_0_839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g920355f769_0_839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g920355f769_0_839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g920355f769_0_839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g920355f769_0_839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g920355f769_0_839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g920355f769_0_839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g920355f769_0_839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9" name="Google Shape;869;g920355f769_0_839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g920355f769_0_839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g920355f769_0_839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g920355f769_0_839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g920355f769_0_839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g920355f769_0_839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g920355f769_0_839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g920355f769_0_839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7" name="Google Shape;877;g920355f769_0_8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g920355f769_0_8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920355f769_0_8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920355f769_0_8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920355f769_0_8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920355f769_0_8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920355f769_0_8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g920355f769_0_8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g920355f769_0_839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9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6" name="Google Shape;886;g920355f769_0_839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920355f769_0_83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8" name="Google Shape;888;g920355f769_0_83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38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8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icture and caption">
  <p:cSld name="Title, picture and caption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20355f769_0_896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g920355f769_0_896"/>
          <p:cNvSpPr>
            <a:spLocks noGrp="1"/>
          </p:cNvSpPr>
          <p:nvPr>
            <p:ph type="pic" idx="2"/>
          </p:nvPr>
        </p:nvSpPr>
        <p:spPr>
          <a:xfrm>
            <a:off x="4136817" y="1681163"/>
            <a:ext cx="4535400" cy="28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2" name="Google Shape;892;g920355f769_0_896"/>
          <p:cNvSpPr txBox="1">
            <a:spLocks noGrp="1"/>
          </p:cNvSpPr>
          <p:nvPr>
            <p:ph type="body" idx="1"/>
          </p:nvPr>
        </p:nvSpPr>
        <p:spPr>
          <a:xfrm>
            <a:off x="648274" y="1681163"/>
            <a:ext cx="3140100" cy="28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3" name="Google Shape;893;g920355f769_0_89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g920355f769_0_8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95" name="Google Shape;895;g920355f769_0_8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920355f769_0_896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053">
          <p15:clr>
            <a:srgbClr val="FBAE40"/>
          </p15:clr>
        </p15:guide>
        <p15:guide id="3" orient="horz" pos="2845">
          <p15:clr>
            <a:srgbClr val="FBAE40"/>
          </p15:clr>
        </p15:guide>
        <p15:guide id="4" pos="3254">
          <p15:clr>
            <a:srgbClr val="FBAE40"/>
          </p15:clr>
        </p15:guide>
        <p15:guide id="5" pos="339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920355f769_0_904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920355f769_0_904"/>
          <p:cNvSpPr txBox="1">
            <a:spLocks noGrp="1"/>
          </p:cNvSpPr>
          <p:nvPr>
            <p:ph type="title"/>
          </p:nvPr>
        </p:nvSpPr>
        <p:spPr>
          <a:xfrm>
            <a:off x="629841" y="616199"/>
            <a:ext cx="3612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g920355f769_0_904"/>
          <p:cNvSpPr/>
          <p:nvPr/>
        </p:nvSpPr>
        <p:spPr>
          <a:xfrm>
            <a:off x="591700" y="1822542"/>
            <a:ext cx="1836600" cy="184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920355f769_0_904"/>
          <p:cNvSpPr/>
          <p:nvPr/>
        </p:nvSpPr>
        <p:spPr>
          <a:xfrm>
            <a:off x="2586608" y="1819788"/>
            <a:ext cx="1818300" cy="184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920355f769_0_904"/>
          <p:cNvSpPr/>
          <p:nvPr/>
        </p:nvSpPr>
        <p:spPr>
          <a:xfrm>
            <a:off x="6603923" y="1808792"/>
            <a:ext cx="1868400" cy="184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920355f769_0_904"/>
          <p:cNvSpPr/>
          <p:nvPr/>
        </p:nvSpPr>
        <p:spPr>
          <a:xfrm>
            <a:off x="4604246" y="1819788"/>
            <a:ext cx="1842900" cy="1842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920355f769_0_904"/>
          <p:cNvSpPr/>
          <p:nvPr/>
        </p:nvSpPr>
        <p:spPr>
          <a:xfrm>
            <a:off x="673283" y="1950244"/>
            <a:ext cx="263400" cy="2634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920355f769_0_904"/>
          <p:cNvSpPr/>
          <p:nvPr/>
        </p:nvSpPr>
        <p:spPr>
          <a:xfrm>
            <a:off x="6777923" y="1956818"/>
            <a:ext cx="263400" cy="2634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g920355f769_0_904"/>
          <p:cNvSpPr/>
          <p:nvPr/>
        </p:nvSpPr>
        <p:spPr>
          <a:xfrm>
            <a:off x="4719917" y="1957683"/>
            <a:ext cx="263400" cy="2634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7" name="Google Shape;907;g920355f769_0_9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g920355f769_0_904"/>
          <p:cNvSpPr/>
          <p:nvPr/>
        </p:nvSpPr>
        <p:spPr>
          <a:xfrm>
            <a:off x="2681861" y="1946687"/>
            <a:ext cx="263400" cy="2634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9" name="Google Shape;909;g920355f769_0_9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63970" y="2028697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920355f769_0_9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3152" cy="9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920355f769_0_9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3152" cy="94468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920355f769_0_904"/>
          <p:cNvSpPr txBox="1">
            <a:spLocks noGrp="1"/>
          </p:cNvSpPr>
          <p:nvPr>
            <p:ph type="body" idx="1"/>
          </p:nvPr>
        </p:nvSpPr>
        <p:spPr>
          <a:xfrm>
            <a:off x="772836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3" name="Google Shape;913;g920355f769_0_904"/>
          <p:cNvSpPr txBox="1">
            <a:spLocks noGrp="1"/>
          </p:cNvSpPr>
          <p:nvPr>
            <p:ph type="body" idx="2"/>
          </p:nvPr>
        </p:nvSpPr>
        <p:spPr>
          <a:xfrm>
            <a:off x="2752107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4" name="Google Shape;914;g920355f769_0_904"/>
          <p:cNvSpPr txBox="1">
            <a:spLocks noGrp="1"/>
          </p:cNvSpPr>
          <p:nvPr>
            <p:ph type="body" idx="3"/>
          </p:nvPr>
        </p:nvSpPr>
        <p:spPr>
          <a:xfrm>
            <a:off x="4782484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5" name="Google Shape;915;g920355f769_0_904"/>
          <p:cNvSpPr txBox="1">
            <a:spLocks noGrp="1"/>
          </p:cNvSpPr>
          <p:nvPr>
            <p:ph type="body" idx="4"/>
          </p:nvPr>
        </p:nvSpPr>
        <p:spPr>
          <a:xfrm>
            <a:off x="6844575" y="2352226"/>
            <a:ext cx="14955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6" name="Google Shape;916;g920355f769_0_904"/>
          <p:cNvSpPr txBox="1">
            <a:spLocks noGrp="1"/>
          </p:cNvSpPr>
          <p:nvPr>
            <p:ph type="body" idx="5"/>
          </p:nvPr>
        </p:nvSpPr>
        <p:spPr>
          <a:xfrm>
            <a:off x="766677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7" name="Google Shape;917;g920355f769_0_904"/>
          <p:cNvSpPr txBox="1">
            <a:spLocks noGrp="1"/>
          </p:cNvSpPr>
          <p:nvPr>
            <p:ph type="body" idx="6"/>
          </p:nvPr>
        </p:nvSpPr>
        <p:spPr>
          <a:xfrm>
            <a:off x="2752106" y="2633878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8" name="Google Shape;918;g920355f769_0_904"/>
          <p:cNvSpPr txBox="1">
            <a:spLocks noGrp="1"/>
          </p:cNvSpPr>
          <p:nvPr>
            <p:ph type="body" idx="7"/>
          </p:nvPr>
        </p:nvSpPr>
        <p:spPr>
          <a:xfrm>
            <a:off x="4782484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9" name="Google Shape;919;g920355f769_0_904"/>
          <p:cNvSpPr txBox="1">
            <a:spLocks noGrp="1"/>
          </p:cNvSpPr>
          <p:nvPr>
            <p:ph type="body" idx="8"/>
          </p:nvPr>
        </p:nvSpPr>
        <p:spPr>
          <a:xfrm>
            <a:off x="6843084" y="2633826"/>
            <a:ext cx="1495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30"/>
              <a:buFont typeface="Arial"/>
              <a:buNone/>
              <a:defRPr sz="83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0" name="Google Shape;920;g920355f769_0_90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g920355f769_0_904"/>
          <p:cNvSpPr txBox="1">
            <a:spLocks noGrp="1"/>
          </p:cNvSpPr>
          <p:nvPr>
            <p:ph type="ftr" idx="11"/>
          </p:nvPr>
        </p:nvSpPr>
        <p:spPr>
          <a:xfrm>
            <a:off x="3038475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2" name="Google Shape;922;g920355f769_0_90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23" name="Google Shape;923;g920355f769_0_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920355f769_0_904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g920355f769_0_904"/>
          <p:cNvSpPr/>
          <p:nvPr/>
        </p:nvSpPr>
        <p:spPr>
          <a:xfrm>
            <a:off x="591700" y="1822543"/>
            <a:ext cx="18834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g920355f769_0_904"/>
          <p:cNvSpPr/>
          <p:nvPr/>
        </p:nvSpPr>
        <p:spPr>
          <a:xfrm>
            <a:off x="2611322" y="1819789"/>
            <a:ext cx="18645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920355f769_0_904"/>
          <p:cNvSpPr/>
          <p:nvPr/>
        </p:nvSpPr>
        <p:spPr>
          <a:xfrm>
            <a:off x="6653351" y="1808793"/>
            <a:ext cx="19161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g920355f769_0_904"/>
          <p:cNvSpPr/>
          <p:nvPr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920355f769_0_904"/>
          <p:cNvSpPr/>
          <p:nvPr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920355f769_0_904"/>
          <p:cNvSpPr/>
          <p:nvPr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920355f769_0_904"/>
          <p:cNvSpPr/>
          <p:nvPr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g920355f769_0_9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392" y="2035413"/>
            <a:ext cx="105782" cy="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g920355f769_0_904"/>
          <p:cNvSpPr/>
          <p:nvPr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4" name="Google Shape;934;g920355f769_0_9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8684" y="2028697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920355f769_0_9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60032" y="2040628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g920355f769_0_9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02026" y="2044245"/>
            <a:ext cx="105782" cy="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920355f769_0_9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44">
          <p15:clr>
            <a:srgbClr val="FBAE40"/>
          </p15:clr>
        </p15:guide>
        <p15:guide id="3" orient="horz" pos="2335">
          <p15:clr>
            <a:srgbClr val="FBAE40"/>
          </p15:clr>
        </p15:guide>
        <p15:guide id="4" pos="1587">
          <p15:clr>
            <a:srgbClr val="FBAE40"/>
          </p15:clr>
        </p15:guide>
        <p15:guide id="5" pos="1655">
          <p15:clr>
            <a:srgbClr val="FBAE40"/>
          </p15:clr>
        </p15:guide>
        <p15:guide id="6" pos="2835">
          <p15:clr>
            <a:srgbClr val="FBAE40"/>
          </p15:clr>
        </p15:guide>
        <p15:guide id="7" pos="2931">
          <p15:clr>
            <a:srgbClr val="FBAE40"/>
          </p15:clr>
        </p15:guide>
        <p15:guide id="8" pos="4122">
          <p15:clr>
            <a:srgbClr val="FBAE40"/>
          </p15:clr>
        </p15:guide>
        <p15:guide id="9" pos="4190">
          <p15:clr>
            <a:srgbClr val="FBAE40"/>
          </p15:clr>
        </p15:guide>
        <p15:guide id="10" orient="horz" pos="1399">
          <p15:clr>
            <a:srgbClr val="FBAE40"/>
          </p15:clr>
        </p15:guide>
        <p15:guide id="11" orient="horz" pos="122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920355f769_0_94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0" name="Google Shape;940;g920355f769_0_9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g920355f769_0_9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42" name="Google Shape;942;g920355f769_0_9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8" cy="40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g920355f769_0_945"/>
          <p:cNvSpPr txBox="1"/>
          <p:nvPr/>
        </p:nvSpPr>
        <p:spPr>
          <a:xfrm>
            <a:off x="971550" y="1260629"/>
            <a:ext cx="25530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4" name="Google Shape;944;g920355f769_0_9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8" cy="403399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920355f769_0_945"/>
          <p:cNvSpPr txBox="1"/>
          <p:nvPr/>
        </p:nvSpPr>
        <p:spPr>
          <a:xfrm>
            <a:off x="971550" y="1260629"/>
            <a:ext cx="2553000" cy="15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20355f769_0_953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g920355f769_0_953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g920355f769_0_953"/>
          <p:cNvSpPr txBox="1">
            <a:spLocks noGrp="1"/>
          </p:cNvSpPr>
          <p:nvPr>
            <p:ph type="title"/>
          </p:nvPr>
        </p:nvSpPr>
        <p:spPr>
          <a:xfrm>
            <a:off x="629841" y="600075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g920355f769_0_953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000" cy="19467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1" name="Google Shape;951;g920355f769_0_953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3900" cy="19467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2" name="Google Shape;952;g920355f769_0_953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3900" cy="19467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3" name="Google Shape;953;g920355f769_0_953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4" name="Google Shape;954;g920355f769_0_953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3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5" name="Google Shape;955;g920355f769_0_953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39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6" name="Google Shape;956;g920355f769_0_953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7" name="Google Shape;957;g920355f769_0_953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8" name="Google Shape;958;g920355f769_0_953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9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9" name="Google Shape;959;g920355f769_0_9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g920355f769_0_9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61" name="Google Shape;961;g920355f769_0_9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920355f769_0_969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g920355f769_0_969"/>
          <p:cNvSpPr txBox="1">
            <a:spLocks noGrp="1"/>
          </p:cNvSpPr>
          <p:nvPr>
            <p:ph type="title"/>
          </p:nvPr>
        </p:nvSpPr>
        <p:spPr>
          <a:xfrm>
            <a:off x="642473" y="546498"/>
            <a:ext cx="59028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g920355f769_0_969"/>
          <p:cNvSpPr/>
          <p:nvPr/>
        </p:nvSpPr>
        <p:spPr>
          <a:xfrm>
            <a:off x="4599929" y="1870236"/>
            <a:ext cx="39219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920355f769_0_969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900" cy="23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7" name="Google Shape;967;g920355f769_0_969"/>
          <p:cNvSpPr>
            <a:spLocks noGrp="1"/>
          </p:cNvSpPr>
          <p:nvPr>
            <p:ph type="pic" idx="3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8" name="Google Shape;968;g920355f769_0_969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9" name="Google Shape;969;g920355f769_0_969"/>
          <p:cNvSpPr txBox="1">
            <a:spLocks noGrp="1"/>
          </p:cNvSpPr>
          <p:nvPr>
            <p:ph type="body" idx="4"/>
          </p:nvPr>
        </p:nvSpPr>
        <p:spPr>
          <a:xfrm>
            <a:off x="635000" y="3515616"/>
            <a:ext cx="33432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0" name="Google Shape;970;g920355f769_0_969"/>
          <p:cNvSpPr txBox="1">
            <a:spLocks noGrp="1"/>
          </p:cNvSpPr>
          <p:nvPr>
            <p:ph type="dt" idx="10"/>
          </p:nvPr>
        </p:nvSpPr>
        <p:spPr>
          <a:xfrm>
            <a:off x="642473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g920355f769_0_969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72" name="Google Shape;972;g920355f769_0_9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920355f769_0_969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g920355f769_0_969"/>
          <p:cNvSpPr/>
          <p:nvPr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5" name="Google Shape;975;g920355f769_0_9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g920355f769_0_9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869" y="98885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g920355f769_0_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869" y="1469040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920355f769_0_9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" y="1948824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g920355f769_0_9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869" y="242716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g920355f769_0_9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68" y="2907797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g920355f769_0_983"/>
          <p:cNvSpPr txBox="1">
            <a:spLocks noGrp="1"/>
          </p:cNvSpPr>
          <p:nvPr>
            <p:ph type="body" idx="1"/>
          </p:nvPr>
        </p:nvSpPr>
        <p:spPr>
          <a:xfrm>
            <a:off x="878243" y="1572506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3" name="Google Shape;983;g920355f769_0_983"/>
          <p:cNvSpPr txBox="1">
            <a:spLocks noGrp="1"/>
          </p:cNvSpPr>
          <p:nvPr>
            <p:ph type="body" idx="2"/>
          </p:nvPr>
        </p:nvSpPr>
        <p:spPr>
          <a:xfrm>
            <a:off x="878243" y="1088140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4" name="Google Shape;984;g920355f769_0_983"/>
          <p:cNvSpPr txBox="1">
            <a:spLocks noGrp="1"/>
          </p:cNvSpPr>
          <p:nvPr>
            <p:ph type="body" idx="3"/>
          </p:nvPr>
        </p:nvSpPr>
        <p:spPr>
          <a:xfrm>
            <a:off x="878243" y="2046971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5" name="Google Shape;985;g920355f769_0_983"/>
          <p:cNvSpPr txBox="1">
            <a:spLocks noGrp="1"/>
          </p:cNvSpPr>
          <p:nvPr>
            <p:ph type="body" idx="4"/>
          </p:nvPr>
        </p:nvSpPr>
        <p:spPr>
          <a:xfrm>
            <a:off x="878243" y="2528954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6" name="Google Shape;986;g920355f769_0_983"/>
          <p:cNvSpPr txBox="1">
            <a:spLocks noGrp="1"/>
          </p:cNvSpPr>
          <p:nvPr>
            <p:ph type="body" idx="5"/>
          </p:nvPr>
        </p:nvSpPr>
        <p:spPr>
          <a:xfrm>
            <a:off x="878243" y="3005394"/>
            <a:ext cx="24717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7" name="Google Shape;987;g920355f769_0_983"/>
          <p:cNvSpPr txBox="1">
            <a:spLocks noGrp="1"/>
          </p:cNvSpPr>
          <p:nvPr>
            <p:ph type="body" idx="6"/>
          </p:nvPr>
        </p:nvSpPr>
        <p:spPr>
          <a:xfrm>
            <a:off x="4359486" y="1572507"/>
            <a:ext cx="24135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8" name="Google Shape;988;g920355f769_0_983"/>
          <p:cNvSpPr txBox="1">
            <a:spLocks noGrp="1"/>
          </p:cNvSpPr>
          <p:nvPr>
            <p:ph type="body" idx="7"/>
          </p:nvPr>
        </p:nvSpPr>
        <p:spPr>
          <a:xfrm>
            <a:off x="4359486" y="1088140"/>
            <a:ext cx="24135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9" name="Google Shape;989;g920355f769_0_983"/>
          <p:cNvSpPr txBox="1">
            <a:spLocks noGrp="1"/>
          </p:cNvSpPr>
          <p:nvPr>
            <p:ph type="body" idx="8"/>
          </p:nvPr>
        </p:nvSpPr>
        <p:spPr>
          <a:xfrm>
            <a:off x="4359486" y="2046971"/>
            <a:ext cx="24135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0" name="Google Shape;990;g920355f769_0_983"/>
          <p:cNvSpPr txBox="1">
            <a:spLocks noGrp="1"/>
          </p:cNvSpPr>
          <p:nvPr>
            <p:ph type="body" idx="9"/>
          </p:nvPr>
        </p:nvSpPr>
        <p:spPr>
          <a:xfrm>
            <a:off x="4359486" y="2528954"/>
            <a:ext cx="24135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1" name="Google Shape;991;g920355f769_0_983"/>
          <p:cNvSpPr txBox="1">
            <a:spLocks noGrp="1"/>
          </p:cNvSpPr>
          <p:nvPr>
            <p:ph type="body" idx="13"/>
          </p:nvPr>
        </p:nvSpPr>
        <p:spPr>
          <a:xfrm>
            <a:off x="4359486" y="3005394"/>
            <a:ext cx="2413500" cy="2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2" name="Google Shape;992;g920355f769_0_98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g920355f769_0_9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994" name="Google Shape;994;g920355f769_0_9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427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920355f769_0_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427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920355f769_0_9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7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920355f769_0_9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427" y="243555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920355f769_0_9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426" y="291618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g920355f769_0_9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4155" y="99723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g920355f769_0_98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74154" y="1477425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g920355f769_0_98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74153" y="1957209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920355f769_0_98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4153" y="2434706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g920355f769_0_98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74153" y="29144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g920355f769_0_983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g920355f769_0_983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06" name="Google Shape;1006;g920355f769_0_98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Section Header">
  <p:cSld name="5_Section Header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920355f769_0_1014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g920355f769_0_1014"/>
          <p:cNvSpPr/>
          <p:nvPr/>
        </p:nvSpPr>
        <p:spPr>
          <a:xfrm>
            <a:off x="629841" y="2556933"/>
            <a:ext cx="7891800" cy="82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0" name="Google Shape;1010;g920355f769_0_1014"/>
          <p:cNvGrpSpPr/>
          <p:nvPr/>
        </p:nvGrpSpPr>
        <p:grpSpPr>
          <a:xfrm>
            <a:off x="994825" y="3020941"/>
            <a:ext cx="775092" cy="174782"/>
            <a:chOff x="1326382" y="4041646"/>
            <a:chExt cx="2597494" cy="653145"/>
          </a:xfrm>
        </p:grpSpPr>
        <p:sp>
          <p:nvSpPr>
            <p:cNvPr id="1011" name="Google Shape;1011;g920355f769_0_1014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g920355f769_0_1014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g920355f769_0_1014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g920355f769_0_1014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g920355f769_0_1014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6" name="Google Shape;1016;g920355f769_0_1014"/>
          <p:cNvSpPr txBox="1">
            <a:spLocks noGrp="1"/>
          </p:cNvSpPr>
          <p:nvPr>
            <p:ph type="body" idx="1"/>
          </p:nvPr>
        </p:nvSpPr>
        <p:spPr>
          <a:xfrm>
            <a:off x="1029406" y="2721203"/>
            <a:ext cx="846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7" name="Google Shape;1017;g920355f769_0_1014"/>
          <p:cNvSpPr txBox="1">
            <a:spLocks noGrp="1"/>
          </p:cNvSpPr>
          <p:nvPr>
            <p:ph type="body" idx="2"/>
          </p:nvPr>
        </p:nvSpPr>
        <p:spPr>
          <a:xfrm>
            <a:off x="1921844" y="3016014"/>
            <a:ext cx="9465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8" name="Google Shape;1018;g920355f769_0_1014"/>
          <p:cNvSpPr txBox="1">
            <a:spLocks noGrp="1"/>
          </p:cNvSpPr>
          <p:nvPr>
            <p:ph type="body" idx="3"/>
          </p:nvPr>
        </p:nvSpPr>
        <p:spPr>
          <a:xfrm>
            <a:off x="2868429" y="3714682"/>
            <a:ext cx="2471700" cy="1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9" name="Google Shape;1019;g920355f769_0_1014"/>
          <p:cNvSpPr txBox="1">
            <a:spLocks noGrp="1"/>
          </p:cNvSpPr>
          <p:nvPr>
            <p:ph type="dt" idx="10"/>
          </p:nvPr>
        </p:nvSpPr>
        <p:spPr>
          <a:xfrm>
            <a:off x="6367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g920355f769_0_1014"/>
          <p:cNvSpPr txBox="1">
            <a:spLocks noGrp="1"/>
          </p:cNvSpPr>
          <p:nvPr>
            <p:ph type="sldNum" idx="12"/>
          </p:nvPr>
        </p:nvSpPr>
        <p:spPr>
          <a:xfrm>
            <a:off x="64660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21" name="Google Shape;1021;g920355f769_0_10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1920" y="303610"/>
            <a:ext cx="909780" cy="24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g920355f769_0_1014"/>
          <p:cNvSpPr/>
          <p:nvPr/>
        </p:nvSpPr>
        <p:spPr>
          <a:xfrm>
            <a:off x="0" y="0"/>
            <a:ext cx="9144000" cy="30312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g920355f769_0_1014"/>
          <p:cNvSpPr/>
          <p:nvPr/>
        </p:nvSpPr>
        <p:spPr>
          <a:xfrm>
            <a:off x="629841" y="2535239"/>
            <a:ext cx="7939200" cy="84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4" name="Google Shape;1024;g920355f769_0_1014"/>
          <p:cNvGrpSpPr/>
          <p:nvPr/>
        </p:nvGrpSpPr>
        <p:grpSpPr>
          <a:xfrm>
            <a:off x="923702" y="3020941"/>
            <a:ext cx="775092" cy="174782"/>
            <a:chOff x="1326382" y="4041646"/>
            <a:chExt cx="2597494" cy="653145"/>
          </a:xfrm>
        </p:grpSpPr>
        <p:sp>
          <p:nvSpPr>
            <p:cNvPr id="1025" name="Google Shape;1025;g920355f769_0_1014"/>
            <p:cNvSpPr/>
            <p:nvPr/>
          </p:nvSpPr>
          <p:spPr>
            <a:xfrm>
              <a:off x="1326382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g920355f769_0_1014"/>
            <p:cNvSpPr/>
            <p:nvPr/>
          </p:nvSpPr>
          <p:spPr>
            <a:xfrm>
              <a:off x="1974500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g920355f769_0_1014"/>
            <p:cNvSpPr/>
            <p:nvPr/>
          </p:nvSpPr>
          <p:spPr>
            <a:xfrm>
              <a:off x="262261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g920355f769_0_1014"/>
            <p:cNvSpPr/>
            <p:nvPr/>
          </p:nvSpPr>
          <p:spPr>
            <a:xfrm>
              <a:off x="3270737" y="4041646"/>
              <a:ext cx="653100" cy="6531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533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g920355f769_0_1014"/>
            <p:cNvSpPr/>
            <p:nvPr/>
          </p:nvSpPr>
          <p:spPr>
            <a:xfrm>
              <a:off x="3597306" y="4041650"/>
              <a:ext cx="326570" cy="653141"/>
            </a:xfrm>
            <a:custGeom>
              <a:avLst/>
              <a:gdLst/>
              <a:ahLst/>
              <a:cxnLst/>
              <a:rect l="l" t="t" r="r" b="b"/>
              <a:pathLst>
                <a:path w="326570" h="653141" extrusionOk="0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Arial"/>
                <a:buNone/>
              </a:pPr>
              <a:endParaRPr sz="1013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0" name="Google Shape;1030;g920355f769_0_1014"/>
          <p:cNvSpPr txBox="1">
            <a:spLocks noGrp="1"/>
          </p:cNvSpPr>
          <p:nvPr>
            <p:ph type="body" idx="4"/>
          </p:nvPr>
        </p:nvSpPr>
        <p:spPr>
          <a:xfrm>
            <a:off x="958283" y="2721203"/>
            <a:ext cx="8466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1" name="Google Shape;1031;g920355f769_0_1014"/>
          <p:cNvSpPr txBox="1">
            <a:spLocks noGrp="1"/>
          </p:cNvSpPr>
          <p:nvPr>
            <p:ph type="body" idx="5"/>
          </p:nvPr>
        </p:nvSpPr>
        <p:spPr>
          <a:xfrm>
            <a:off x="1850721" y="3016014"/>
            <a:ext cx="9465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2" name="Google Shape;1032;g920355f769_0_1014"/>
          <p:cNvSpPr txBox="1">
            <a:spLocks noGrp="1"/>
          </p:cNvSpPr>
          <p:nvPr>
            <p:ph type="title"/>
          </p:nvPr>
        </p:nvSpPr>
        <p:spPr>
          <a:xfrm>
            <a:off x="630238" y="600075"/>
            <a:ext cx="6246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33" name="Google Shape;1033;g920355f769_0_10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210">
          <p15:clr>
            <a:srgbClr val="FBAE40"/>
          </p15:clr>
        </p15:guide>
        <p15:guide id="3" orient="horz" pos="2130">
          <p15:clr>
            <a:srgbClr val="FBAE40"/>
          </p15:clr>
        </p15:guide>
        <p15:guide id="4" orient="horz" pos="1597">
          <p15:clr>
            <a:srgbClr val="FBAE40"/>
          </p15:clr>
        </p15:guide>
        <p15:guide id="5" orient="horz" pos="2641">
          <p15:clr>
            <a:srgbClr val="FBAE40"/>
          </p15:clr>
        </p15:guide>
        <p15:guide id="6" pos="1134">
          <p15:clr>
            <a:srgbClr val="FBAE40"/>
          </p15:clr>
        </p15:guide>
        <p15:guide id="7" pos="433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Imeline Infographic">
  <p:cSld name="Title and TImeline Infographic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20355f769_0_10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g920355f769_0_10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37" name="Google Shape;1037;g920355f769_0_10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5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g920355f769_0_1041"/>
          <p:cNvSpPr txBox="1">
            <a:spLocks noGrp="1"/>
          </p:cNvSpPr>
          <p:nvPr>
            <p:ph type="body" idx="1"/>
          </p:nvPr>
        </p:nvSpPr>
        <p:spPr>
          <a:xfrm>
            <a:off x="991750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9" name="Google Shape;1039;g920355f769_0_1041"/>
          <p:cNvSpPr txBox="1">
            <a:spLocks noGrp="1"/>
          </p:cNvSpPr>
          <p:nvPr>
            <p:ph type="body" idx="2"/>
          </p:nvPr>
        </p:nvSpPr>
        <p:spPr>
          <a:xfrm>
            <a:off x="991750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0" name="Google Shape;1040;g920355f769_0_1041"/>
          <p:cNvSpPr txBox="1">
            <a:spLocks noGrp="1"/>
          </p:cNvSpPr>
          <p:nvPr>
            <p:ph type="body" idx="3"/>
          </p:nvPr>
        </p:nvSpPr>
        <p:spPr>
          <a:xfrm>
            <a:off x="991750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1" name="Google Shape;1041;g920355f769_0_1041"/>
          <p:cNvSpPr txBox="1">
            <a:spLocks noGrp="1"/>
          </p:cNvSpPr>
          <p:nvPr>
            <p:ph type="body" idx="4"/>
          </p:nvPr>
        </p:nvSpPr>
        <p:spPr>
          <a:xfrm>
            <a:off x="2440487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2" name="Google Shape;1042;g920355f769_0_1041"/>
          <p:cNvSpPr txBox="1">
            <a:spLocks noGrp="1"/>
          </p:cNvSpPr>
          <p:nvPr>
            <p:ph type="body" idx="5"/>
          </p:nvPr>
        </p:nvSpPr>
        <p:spPr>
          <a:xfrm>
            <a:off x="2440487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3" name="Google Shape;1043;g920355f769_0_1041"/>
          <p:cNvSpPr txBox="1">
            <a:spLocks noGrp="1"/>
          </p:cNvSpPr>
          <p:nvPr>
            <p:ph type="body" idx="6"/>
          </p:nvPr>
        </p:nvSpPr>
        <p:spPr>
          <a:xfrm>
            <a:off x="2440487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4" name="Google Shape;1044;g920355f769_0_1041"/>
          <p:cNvSpPr txBox="1">
            <a:spLocks noGrp="1"/>
          </p:cNvSpPr>
          <p:nvPr>
            <p:ph type="body" idx="7"/>
          </p:nvPr>
        </p:nvSpPr>
        <p:spPr>
          <a:xfrm>
            <a:off x="3892297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5" name="Google Shape;1045;g920355f769_0_1041"/>
          <p:cNvSpPr txBox="1">
            <a:spLocks noGrp="1"/>
          </p:cNvSpPr>
          <p:nvPr>
            <p:ph type="body" idx="8"/>
          </p:nvPr>
        </p:nvSpPr>
        <p:spPr>
          <a:xfrm>
            <a:off x="3892297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6" name="Google Shape;1046;g920355f769_0_1041"/>
          <p:cNvSpPr txBox="1">
            <a:spLocks noGrp="1"/>
          </p:cNvSpPr>
          <p:nvPr>
            <p:ph type="body" idx="9"/>
          </p:nvPr>
        </p:nvSpPr>
        <p:spPr>
          <a:xfrm>
            <a:off x="3892297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7" name="Google Shape;1047;g920355f769_0_1041"/>
          <p:cNvSpPr txBox="1">
            <a:spLocks noGrp="1"/>
          </p:cNvSpPr>
          <p:nvPr>
            <p:ph type="body" idx="13"/>
          </p:nvPr>
        </p:nvSpPr>
        <p:spPr>
          <a:xfrm>
            <a:off x="5326899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8" name="Google Shape;1048;g920355f769_0_1041"/>
          <p:cNvSpPr txBox="1">
            <a:spLocks noGrp="1"/>
          </p:cNvSpPr>
          <p:nvPr>
            <p:ph type="body" idx="14"/>
          </p:nvPr>
        </p:nvSpPr>
        <p:spPr>
          <a:xfrm>
            <a:off x="5326899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9" name="Google Shape;1049;g920355f769_0_1041"/>
          <p:cNvSpPr txBox="1">
            <a:spLocks noGrp="1"/>
          </p:cNvSpPr>
          <p:nvPr>
            <p:ph type="body" idx="15"/>
          </p:nvPr>
        </p:nvSpPr>
        <p:spPr>
          <a:xfrm>
            <a:off x="5326899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0" name="Google Shape;1050;g920355f769_0_1041"/>
          <p:cNvSpPr txBox="1">
            <a:spLocks noGrp="1"/>
          </p:cNvSpPr>
          <p:nvPr>
            <p:ph type="body" idx="16"/>
          </p:nvPr>
        </p:nvSpPr>
        <p:spPr>
          <a:xfrm>
            <a:off x="6735161" y="1746401"/>
            <a:ext cx="7404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1" name="Google Shape;1051;g920355f769_0_1041"/>
          <p:cNvSpPr txBox="1">
            <a:spLocks noGrp="1"/>
          </p:cNvSpPr>
          <p:nvPr>
            <p:ph type="body" idx="17"/>
          </p:nvPr>
        </p:nvSpPr>
        <p:spPr>
          <a:xfrm>
            <a:off x="6735161" y="2056441"/>
            <a:ext cx="1324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2" name="Google Shape;1052;g920355f769_0_1041"/>
          <p:cNvSpPr txBox="1">
            <a:spLocks noGrp="1"/>
          </p:cNvSpPr>
          <p:nvPr>
            <p:ph type="body" idx="18"/>
          </p:nvPr>
        </p:nvSpPr>
        <p:spPr>
          <a:xfrm>
            <a:off x="6735161" y="2281691"/>
            <a:ext cx="11496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3" name="Google Shape;1053;g920355f769_0_1041"/>
          <p:cNvSpPr txBox="1">
            <a:spLocks noGrp="1"/>
          </p:cNvSpPr>
          <p:nvPr>
            <p:ph type="body" idx="19"/>
          </p:nvPr>
        </p:nvSpPr>
        <p:spPr>
          <a:xfrm>
            <a:off x="904066" y="3531649"/>
            <a:ext cx="132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4" name="Google Shape;1054;g920355f769_0_1041"/>
          <p:cNvSpPr txBox="1">
            <a:spLocks noGrp="1"/>
          </p:cNvSpPr>
          <p:nvPr>
            <p:ph type="body" idx="20"/>
          </p:nvPr>
        </p:nvSpPr>
        <p:spPr>
          <a:xfrm>
            <a:off x="2352802" y="3531649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5" name="Google Shape;1055;g920355f769_0_1041"/>
          <p:cNvSpPr txBox="1">
            <a:spLocks noGrp="1"/>
          </p:cNvSpPr>
          <p:nvPr>
            <p:ph type="body" idx="21"/>
          </p:nvPr>
        </p:nvSpPr>
        <p:spPr>
          <a:xfrm>
            <a:off x="3829621" y="3531648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6" name="Google Shape;1056;g920355f769_0_1041"/>
          <p:cNvSpPr txBox="1">
            <a:spLocks noGrp="1"/>
          </p:cNvSpPr>
          <p:nvPr>
            <p:ph type="body" idx="22"/>
          </p:nvPr>
        </p:nvSpPr>
        <p:spPr>
          <a:xfrm>
            <a:off x="5306440" y="3531648"/>
            <a:ext cx="132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DDDDD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DDDDDD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7" name="Google Shape;1057;g920355f769_0_1041"/>
          <p:cNvSpPr txBox="1">
            <a:spLocks noGrp="1"/>
          </p:cNvSpPr>
          <p:nvPr>
            <p:ph type="body" idx="23"/>
          </p:nvPr>
        </p:nvSpPr>
        <p:spPr>
          <a:xfrm>
            <a:off x="6755176" y="3531647"/>
            <a:ext cx="13530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8" name="Google Shape;1058;g920355f769_0_10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632499" y="2973622"/>
            <a:ext cx="7691175" cy="66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g920355f769_0_1041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g920355f769_0_104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1" name="Google Shape;1061;g920355f769_0_10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">
  <p:cSld name="Title and Doughnut Chart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20355f769_0_106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g920355f769_0_10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65" name="Google Shape;1065;g920355f769_0_1069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g920355f769_0_1069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67" name="Google Shape;1067;g920355f769_0_10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ne Chart">
  <p:cSld name="Title and Line Chart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920355f769_0_107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g920355f769_0_10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71" name="Google Shape;1071;g920355f769_0_1075"/>
          <p:cNvSpPr/>
          <p:nvPr/>
        </p:nvSpPr>
        <p:spPr>
          <a:xfrm>
            <a:off x="3170379" y="4105875"/>
            <a:ext cx="151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2" name="Google Shape;1072;g920355f769_0_10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00" cy="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g920355f769_0_10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8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920355f769_0_1075"/>
          <p:cNvSpPr txBox="1">
            <a:spLocks noGrp="1"/>
          </p:cNvSpPr>
          <p:nvPr>
            <p:ph type="body" idx="1"/>
          </p:nvPr>
        </p:nvSpPr>
        <p:spPr>
          <a:xfrm>
            <a:off x="630238" y="1600199"/>
            <a:ext cx="3182100" cy="3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5" name="Google Shape;1075;g920355f769_0_1075"/>
          <p:cNvSpPr txBox="1">
            <a:spLocks noGrp="1"/>
          </p:cNvSpPr>
          <p:nvPr>
            <p:ph type="body" idx="2"/>
          </p:nvPr>
        </p:nvSpPr>
        <p:spPr>
          <a:xfrm>
            <a:off x="5306779" y="3059187"/>
            <a:ext cx="671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6" name="Google Shape;1076;g920355f769_0_1075"/>
          <p:cNvSpPr txBox="1">
            <a:spLocks noGrp="1"/>
          </p:cNvSpPr>
          <p:nvPr>
            <p:ph type="body" idx="3"/>
          </p:nvPr>
        </p:nvSpPr>
        <p:spPr>
          <a:xfrm>
            <a:off x="6894111" y="3052728"/>
            <a:ext cx="6717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7" name="Google Shape;1077;g920355f769_0_1075"/>
          <p:cNvSpPr txBox="1">
            <a:spLocks noGrp="1"/>
          </p:cNvSpPr>
          <p:nvPr>
            <p:ph type="body" idx="4"/>
          </p:nvPr>
        </p:nvSpPr>
        <p:spPr>
          <a:xfrm>
            <a:off x="5306778" y="3559464"/>
            <a:ext cx="1077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8" name="Google Shape;1078;g920355f769_0_1075"/>
          <p:cNvSpPr txBox="1">
            <a:spLocks noGrp="1"/>
          </p:cNvSpPr>
          <p:nvPr>
            <p:ph type="body" idx="5"/>
          </p:nvPr>
        </p:nvSpPr>
        <p:spPr>
          <a:xfrm>
            <a:off x="5299344" y="3813792"/>
            <a:ext cx="10779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9" name="Google Shape;1079;g920355f769_0_1075"/>
          <p:cNvSpPr txBox="1">
            <a:spLocks noGrp="1"/>
          </p:cNvSpPr>
          <p:nvPr>
            <p:ph type="body" idx="6"/>
          </p:nvPr>
        </p:nvSpPr>
        <p:spPr>
          <a:xfrm>
            <a:off x="6890089" y="3559464"/>
            <a:ext cx="1077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03E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630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0" name="Google Shape;1080;g920355f769_0_1075"/>
          <p:cNvSpPr txBox="1">
            <a:spLocks noGrp="1"/>
          </p:cNvSpPr>
          <p:nvPr>
            <p:ph type="body" idx="7"/>
          </p:nvPr>
        </p:nvSpPr>
        <p:spPr>
          <a:xfrm>
            <a:off x="6882655" y="3813792"/>
            <a:ext cx="10779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1" name="Google Shape;1081;g920355f769_0_1075"/>
          <p:cNvSpPr>
            <a:spLocks noGrp="1"/>
          </p:cNvSpPr>
          <p:nvPr>
            <p:ph type="chart" idx="8"/>
          </p:nvPr>
        </p:nvSpPr>
        <p:spPr>
          <a:xfrm>
            <a:off x="5295900" y="1600200"/>
            <a:ext cx="32259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2" name="Google Shape;1082;g920355f769_0_1075"/>
          <p:cNvSpPr/>
          <p:nvPr/>
        </p:nvSpPr>
        <p:spPr>
          <a:xfrm>
            <a:off x="3170379" y="4105875"/>
            <a:ext cx="15123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g920355f769_0_10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6215" y="3284258"/>
            <a:ext cx="1319700" cy="4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g920355f769_0_10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469" y="3232411"/>
            <a:ext cx="13338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920355f769_0_107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920355f769_0_107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87" name="Google Shape;1087;g920355f769_0_10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754">
          <p15:clr>
            <a:srgbClr val="FBAE40"/>
          </p15:clr>
        </p15:guide>
        <p15:guide id="4" pos="24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2 Line Title, Infographics and Caption">
  <p:cSld name="3_2 Line Title, Infographics and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/>
          <p:nvPr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3"/>
          <p:cNvSpPr/>
          <p:nvPr/>
        </p:nvSpPr>
        <p:spPr>
          <a:xfrm>
            <a:off x="-3" y="-20049"/>
            <a:ext cx="9144001" cy="5143500"/>
          </a:xfrm>
          <a:prstGeom prst="rect">
            <a:avLst/>
          </a:prstGeom>
          <a:blipFill rotWithShape="1"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3"/>
          <p:cNvSpPr>
            <a:spLocks noGrp="1"/>
          </p:cNvSpPr>
          <p:nvPr>
            <p:ph type="pic" idx="2"/>
          </p:nvPr>
        </p:nvSpPr>
        <p:spPr>
          <a:xfrm>
            <a:off x="-2" y="-12112"/>
            <a:ext cx="9144002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1" cy="51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body" idx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4" name="Google Shape;6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47" y="2234762"/>
            <a:ext cx="5373512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3"/>
          <p:cNvSpPr txBox="1"/>
          <p:nvPr/>
        </p:nvSpPr>
        <p:spPr>
          <a:xfrm>
            <a:off x="642167" y="610235"/>
            <a:ext cx="5493203" cy="8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Arial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rial"/>
                <a:ea typeface="Arial"/>
                <a:cs typeface="Arial"/>
                <a:sym typeface="Arial"/>
              </a:rPr>
              <a:t>Click to add Title</a:t>
            </a:r>
            <a:endParaRPr sz="3600" b="0" i="0" u="none" strike="noStrike" cap="none">
              <a:solidFill>
                <a:srgbClr val="F533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3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oughnut Chart 2">
  <p:cSld name="Title and Doughnut Chart 2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20355f769_0_109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g920355f769_0_10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091" name="Google Shape;1091;g920355f769_0_10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0" cy="14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g920355f769_0_10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00" cy="2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920355f769_0_10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00" cy="2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920355f769_0_1095"/>
          <p:cNvSpPr txBox="1">
            <a:spLocks noGrp="1"/>
          </p:cNvSpPr>
          <p:nvPr>
            <p:ph type="body" idx="1"/>
          </p:nvPr>
        </p:nvSpPr>
        <p:spPr>
          <a:xfrm>
            <a:off x="2286696" y="257175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5" name="Google Shape;1095;g920355f769_0_1095"/>
          <p:cNvSpPr txBox="1">
            <a:spLocks noGrp="1"/>
          </p:cNvSpPr>
          <p:nvPr>
            <p:ph type="body" idx="2"/>
          </p:nvPr>
        </p:nvSpPr>
        <p:spPr>
          <a:xfrm>
            <a:off x="2286696" y="293937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6" name="Google Shape;1096;g920355f769_0_1095"/>
          <p:cNvSpPr txBox="1">
            <a:spLocks noGrp="1"/>
          </p:cNvSpPr>
          <p:nvPr>
            <p:ph type="body" idx="3"/>
          </p:nvPr>
        </p:nvSpPr>
        <p:spPr>
          <a:xfrm>
            <a:off x="4973335" y="257175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7" name="Google Shape;1097;g920355f769_0_1095"/>
          <p:cNvSpPr txBox="1">
            <a:spLocks noGrp="1"/>
          </p:cNvSpPr>
          <p:nvPr>
            <p:ph type="body" idx="4"/>
          </p:nvPr>
        </p:nvSpPr>
        <p:spPr>
          <a:xfrm>
            <a:off x="4973335" y="2939370"/>
            <a:ext cx="13248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98" name="Google Shape;1098;g920355f769_0_10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60619" y="1967641"/>
            <a:ext cx="2754300" cy="14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g920355f769_0_10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659" y="1705476"/>
            <a:ext cx="4222800" cy="2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g920355f769_0_10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2547" y="1697092"/>
            <a:ext cx="4222800" cy="2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g920355f769_0_109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920355f769_0_109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g920355f769_0_10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hic">
  <p:cSld name="Title and Infograhic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920355f769_0_11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g920355f769_0_11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07" name="Google Shape;1107;g920355f769_0_1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300" cy="12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g920355f769_0_1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5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g920355f769_0_1111"/>
          <p:cNvSpPr txBox="1">
            <a:spLocks noGrp="1"/>
          </p:cNvSpPr>
          <p:nvPr>
            <p:ph type="body" idx="1"/>
          </p:nvPr>
        </p:nvSpPr>
        <p:spPr>
          <a:xfrm>
            <a:off x="1263041" y="2104600"/>
            <a:ext cx="830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0" name="Google Shape;1110;g920355f769_0_1111"/>
          <p:cNvSpPr txBox="1">
            <a:spLocks noGrp="1"/>
          </p:cNvSpPr>
          <p:nvPr>
            <p:ph type="body" idx="2"/>
          </p:nvPr>
        </p:nvSpPr>
        <p:spPr>
          <a:xfrm>
            <a:off x="2470356" y="3778988"/>
            <a:ext cx="7842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1" name="Google Shape;1111;g920355f769_0_1111"/>
          <p:cNvSpPr txBox="1">
            <a:spLocks noGrp="1"/>
          </p:cNvSpPr>
          <p:nvPr>
            <p:ph type="body" idx="3"/>
          </p:nvPr>
        </p:nvSpPr>
        <p:spPr>
          <a:xfrm>
            <a:off x="3530790" y="2108961"/>
            <a:ext cx="824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2" name="Google Shape;1112;g920355f769_0_1111"/>
          <p:cNvSpPr txBox="1">
            <a:spLocks noGrp="1"/>
          </p:cNvSpPr>
          <p:nvPr>
            <p:ph type="body" idx="4"/>
          </p:nvPr>
        </p:nvSpPr>
        <p:spPr>
          <a:xfrm>
            <a:off x="4729642" y="3771033"/>
            <a:ext cx="7455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3" name="Google Shape;1113;g920355f769_0_1111"/>
          <p:cNvSpPr txBox="1">
            <a:spLocks noGrp="1"/>
          </p:cNvSpPr>
          <p:nvPr>
            <p:ph type="body" idx="5"/>
          </p:nvPr>
        </p:nvSpPr>
        <p:spPr>
          <a:xfrm>
            <a:off x="5904099" y="2107682"/>
            <a:ext cx="7587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4" name="Google Shape;1114;g920355f769_0_1111"/>
          <p:cNvSpPr txBox="1">
            <a:spLocks noGrp="1"/>
          </p:cNvSpPr>
          <p:nvPr>
            <p:ph type="body" idx="6"/>
          </p:nvPr>
        </p:nvSpPr>
        <p:spPr>
          <a:xfrm>
            <a:off x="7023857" y="3762859"/>
            <a:ext cx="7842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6323E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6323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5" name="Google Shape;1115;g920355f769_0_1111"/>
          <p:cNvSpPr txBox="1">
            <a:spLocks noGrp="1"/>
          </p:cNvSpPr>
          <p:nvPr>
            <p:ph type="body" idx="7"/>
          </p:nvPr>
        </p:nvSpPr>
        <p:spPr>
          <a:xfrm>
            <a:off x="2156171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6" name="Google Shape;1116;g920355f769_0_1111"/>
          <p:cNvSpPr txBox="1">
            <a:spLocks noGrp="1"/>
          </p:cNvSpPr>
          <p:nvPr>
            <p:ph type="body" idx="8"/>
          </p:nvPr>
        </p:nvSpPr>
        <p:spPr>
          <a:xfrm>
            <a:off x="2156171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7" name="Google Shape;1117;g920355f769_0_1111"/>
          <p:cNvSpPr txBox="1">
            <a:spLocks noGrp="1"/>
          </p:cNvSpPr>
          <p:nvPr>
            <p:ph type="body" idx="9"/>
          </p:nvPr>
        </p:nvSpPr>
        <p:spPr>
          <a:xfrm>
            <a:off x="4513908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8" name="Google Shape;1118;g920355f769_0_1111"/>
          <p:cNvSpPr txBox="1">
            <a:spLocks noGrp="1"/>
          </p:cNvSpPr>
          <p:nvPr>
            <p:ph type="body" idx="13"/>
          </p:nvPr>
        </p:nvSpPr>
        <p:spPr>
          <a:xfrm>
            <a:off x="4513908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9" name="Google Shape;1119;g920355f769_0_1111"/>
          <p:cNvSpPr txBox="1">
            <a:spLocks noGrp="1"/>
          </p:cNvSpPr>
          <p:nvPr>
            <p:ph type="body" idx="14"/>
          </p:nvPr>
        </p:nvSpPr>
        <p:spPr>
          <a:xfrm>
            <a:off x="6720777" y="125799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0" name="Google Shape;1120;g920355f769_0_1111"/>
          <p:cNvSpPr txBox="1">
            <a:spLocks noGrp="1"/>
          </p:cNvSpPr>
          <p:nvPr>
            <p:ph type="body" idx="15"/>
          </p:nvPr>
        </p:nvSpPr>
        <p:spPr>
          <a:xfrm>
            <a:off x="6720777" y="152366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1" name="Google Shape;1121;g920355f769_0_1111"/>
          <p:cNvSpPr txBox="1">
            <a:spLocks noGrp="1"/>
          </p:cNvSpPr>
          <p:nvPr>
            <p:ph type="body" idx="16"/>
          </p:nvPr>
        </p:nvSpPr>
        <p:spPr>
          <a:xfrm>
            <a:off x="995265" y="3791876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2" name="Google Shape;1122;g920355f769_0_1111"/>
          <p:cNvSpPr txBox="1">
            <a:spLocks noGrp="1"/>
          </p:cNvSpPr>
          <p:nvPr>
            <p:ph type="body" idx="17"/>
          </p:nvPr>
        </p:nvSpPr>
        <p:spPr>
          <a:xfrm>
            <a:off x="995265" y="4057543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3" name="Google Shape;1123;g920355f769_0_1111"/>
          <p:cNvSpPr txBox="1">
            <a:spLocks noGrp="1"/>
          </p:cNvSpPr>
          <p:nvPr>
            <p:ph type="body" idx="18"/>
          </p:nvPr>
        </p:nvSpPr>
        <p:spPr>
          <a:xfrm>
            <a:off x="3326285" y="377969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4" name="Google Shape;1124;g920355f769_0_1111"/>
          <p:cNvSpPr txBox="1">
            <a:spLocks noGrp="1"/>
          </p:cNvSpPr>
          <p:nvPr>
            <p:ph type="body" idx="19"/>
          </p:nvPr>
        </p:nvSpPr>
        <p:spPr>
          <a:xfrm>
            <a:off x="3326285" y="4045358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5" name="Google Shape;1125;g920355f769_0_1111"/>
          <p:cNvSpPr txBox="1">
            <a:spLocks noGrp="1"/>
          </p:cNvSpPr>
          <p:nvPr>
            <p:ph type="body" idx="20"/>
          </p:nvPr>
        </p:nvSpPr>
        <p:spPr>
          <a:xfrm>
            <a:off x="5599996" y="3758972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6" name="Google Shape;1126;g920355f769_0_1111"/>
          <p:cNvSpPr txBox="1">
            <a:spLocks noGrp="1"/>
          </p:cNvSpPr>
          <p:nvPr>
            <p:ph type="body" idx="21"/>
          </p:nvPr>
        </p:nvSpPr>
        <p:spPr>
          <a:xfrm>
            <a:off x="5599996" y="4024639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27" name="Google Shape;1127;g920355f769_0_1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602" y="2566307"/>
            <a:ext cx="2538300" cy="12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g920355f769_0_1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60" y="1581506"/>
            <a:ext cx="7431155" cy="29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920355f769_0_1111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g920355f769_0_1111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g920355f769_0_1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2">
  <p:cSld name="Title and Infographic 2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920355f769_0_11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g920355f769_0_11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135" name="Google Shape;1135;g920355f769_0_1139" descr="C:\Users\diyajoseph\Desktop\New folder (3)\Infographics-01-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9184" y="1331625"/>
            <a:ext cx="3644856" cy="364485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g920355f769_0_1139"/>
          <p:cNvSpPr txBox="1">
            <a:spLocks noGrp="1"/>
          </p:cNvSpPr>
          <p:nvPr>
            <p:ph type="body" idx="1"/>
          </p:nvPr>
        </p:nvSpPr>
        <p:spPr>
          <a:xfrm>
            <a:off x="630238" y="1347788"/>
            <a:ext cx="3182100" cy="27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7" name="Google Shape;1137;g920355f769_0_1139"/>
          <p:cNvSpPr txBox="1">
            <a:spLocks noGrp="1"/>
          </p:cNvSpPr>
          <p:nvPr>
            <p:ph type="body" idx="2"/>
          </p:nvPr>
        </p:nvSpPr>
        <p:spPr>
          <a:xfrm>
            <a:off x="6433953" y="1722104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8" name="Google Shape;1138;g920355f769_0_1139"/>
          <p:cNvSpPr txBox="1">
            <a:spLocks noGrp="1"/>
          </p:cNvSpPr>
          <p:nvPr>
            <p:ph type="body" idx="3"/>
          </p:nvPr>
        </p:nvSpPr>
        <p:spPr>
          <a:xfrm>
            <a:off x="6433953" y="198777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9" name="Google Shape;1139;g920355f769_0_1139"/>
          <p:cNvSpPr txBox="1">
            <a:spLocks noGrp="1"/>
          </p:cNvSpPr>
          <p:nvPr>
            <p:ph type="body" idx="4"/>
          </p:nvPr>
        </p:nvSpPr>
        <p:spPr>
          <a:xfrm>
            <a:off x="4628562" y="3026158"/>
            <a:ext cx="11829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0" name="Google Shape;1140;g920355f769_0_1139"/>
          <p:cNvSpPr txBox="1">
            <a:spLocks noGrp="1"/>
          </p:cNvSpPr>
          <p:nvPr>
            <p:ph type="body" idx="5"/>
          </p:nvPr>
        </p:nvSpPr>
        <p:spPr>
          <a:xfrm>
            <a:off x="7003447" y="2783735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1" name="Google Shape;1141;g920355f769_0_1139"/>
          <p:cNvSpPr txBox="1">
            <a:spLocks noGrp="1"/>
          </p:cNvSpPr>
          <p:nvPr>
            <p:ph type="body" idx="6"/>
          </p:nvPr>
        </p:nvSpPr>
        <p:spPr>
          <a:xfrm>
            <a:off x="7009593" y="3303767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2" name="Google Shape;1142;g920355f769_0_1139"/>
          <p:cNvSpPr txBox="1">
            <a:spLocks noGrp="1"/>
          </p:cNvSpPr>
          <p:nvPr>
            <p:ph type="body" idx="7"/>
          </p:nvPr>
        </p:nvSpPr>
        <p:spPr>
          <a:xfrm>
            <a:off x="7009593" y="3569434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3" name="Google Shape;1143;g920355f769_0_1139"/>
          <p:cNvSpPr txBox="1">
            <a:spLocks noGrp="1"/>
          </p:cNvSpPr>
          <p:nvPr>
            <p:ph type="body" idx="8"/>
          </p:nvPr>
        </p:nvSpPr>
        <p:spPr>
          <a:xfrm>
            <a:off x="6433953" y="4034311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4" name="Google Shape;1144;g920355f769_0_1139"/>
          <p:cNvSpPr txBox="1">
            <a:spLocks noGrp="1"/>
          </p:cNvSpPr>
          <p:nvPr>
            <p:ph type="body" idx="9"/>
          </p:nvPr>
        </p:nvSpPr>
        <p:spPr>
          <a:xfrm>
            <a:off x="6433953" y="4299978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5" name="Google Shape;1145;g920355f769_0_1139"/>
          <p:cNvSpPr txBox="1">
            <a:spLocks noGrp="1"/>
          </p:cNvSpPr>
          <p:nvPr>
            <p:ph type="body" idx="13"/>
          </p:nvPr>
        </p:nvSpPr>
        <p:spPr>
          <a:xfrm>
            <a:off x="7001132" y="2524953"/>
            <a:ext cx="1331700" cy="2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6" name="Google Shape;1146;g920355f769_0_1139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7" name="Google Shape;1147;g920355f769_0_1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orient="horz" pos="849">
          <p15:clr>
            <a:srgbClr val="FBAE40"/>
          </p15:clr>
        </p15:guide>
        <p15:guide id="3" orient="horz" pos="2663">
          <p15:clr>
            <a:srgbClr val="FBAE40"/>
          </p15:clr>
        </p15:guide>
        <p15:guide id="4" pos="25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Title and Infographic 3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920355f769_0_115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g920355f769_0_11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51" name="Google Shape;1151;g920355f769_0_1155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2" name="Google Shape;1152;g920355f769_0_1155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3" name="Google Shape;1153;g920355f769_0_1155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4" name="Google Shape;1154;g920355f769_0_1155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5" name="Google Shape;1155;g920355f769_0_1155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6" name="Google Shape;1156;g920355f769_0_1155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7" name="Google Shape;1157;g920355f769_0_1155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8" name="Google Shape;1158;g920355f769_0_1155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9" name="Google Shape;1159;g920355f769_0_1155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0" name="Google Shape;1160;g920355f769_0_1155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1" name="Google Shape;1161;g920355f769_0_1155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2" name="Google Shape;1162;g920355f769_0_1155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3" name="Google Shape;1163;g920355f769_0_1155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4" name="Google Shape;1164;g920355f769_0_1155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5" name="Google Shape;1165;g920355f769_0_1155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6" name="Google Shape;1166;g920355f769_0_1155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7" name="Google Shape;1167;g920355f769_0_1155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8" name="Google Shape;1168;g920355f769_0_1155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9" name="Google Shape;1169;g920355f769_0_1155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0" name="Google Shape;1170;g920355f769_0_1155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1" name="Google Shape;1171;g920355f769_0_1155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2" name="Google Shape;1172;g920355f769_0_1155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7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3" name="Google Shape;1173;g920355f769_0_1155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4" name="Google Shape;1174;g920355f769_0_1155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700" cy="1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175" name="Google Shape;1175;g920355f769_0_1155"/>
          <p:cNvGrpSpPr/>
          <p:nvPr/>
        </p:nvGrpSpPr>
        <p:grpSpPr>
          <a:xfrm>
            <a:off x="3064031" y="1322489"/>
            <a:ext cx="3130144" cy="3130144"/>
            <a:chOff x="1725851" y="197234"/>
            <a:chExt cx="4799362" cy="4799363"/>
          </a:xfrm>
        </p:grpSpPr>
        <p:sp>
          <p:nvSpPr>
            <p:cNvPr id="1176" name="Google Shape;1176;g920355f769_0_115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920355f769_0_115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920355f769_0_115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920355f769_0_115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g920355f769_0_115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920355f769_0_115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920355f769_0_115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920355f769_0_1155"/>
            <p:cNvSpPr/>
            <p:nvPr/>
          </p:nvSpPr>
          <p:spPr>
            <a:xfrm>
              <a:off x="2160294" y="631678"/>
              <a:ext cx="3930600" cy="3930600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920355f769_0_1155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5" name="Google Shape;1185;g920355f769_0_1155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g920355f769_0_1155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g920355f769_0_1155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g920355f769_0_1155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g920355f769_0_1155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g920355f769_0_1155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g920355f769_0_1155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g920355f769_0_1155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3" name="Google Shape;1193;g920355f769_0_1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g920355f769_0_1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g920355f769_0_1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g920355f769_0_11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g920355f769_0_11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920355f769_0_11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g920355f769_0_11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g920355f769_0_11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920355f769_0_1155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9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2" name="Google Shape;1202;g920355f769_0_1155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g920355f769_0_1155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4" name="Google Shape;1204;g920355f769_0_11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920355f769_0_12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g920355f769_0_12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08" name="Google Shape;1208;g920355f769_0_1212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9" name="Google Shape;1209;g920355f769_0_1212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0" name="Google Shape;1210;g920355f769_0_1212"/>
          <p:cNvSpPr/>
          <p:nvPr/>
        </p:nvSpPr>
        <p:spPr>
          <a:xfrm>
            <a:off x="0" y="0"/>
            <a:ext cx="9144000" cy="636900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g920355f769_0_121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12" name="Google Shape;1212;g920355f769_0_12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0" name="Google Shape;70;p52"/>
          <p:cNvSpPr txBox="1">
            <a:spLocks noGrp="1"/>
          </p:cNvSpPr>
          <p:nvPr>
            <p:ph type="body" idx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20"/>
              <a:buFont typeface="Arial"/>
              <a:buNone/>
              <a:defRPr sz="182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52"/>
          <p:cNvSpPr>
            <a:spLocks noGrp="1"/>
          </p:cNvSpPr>
          <p:nvPr>
            <p:ph type="chart" idx="2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5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41"/>
          <p:cNvSpPr txBox="1">
            <a:spLocks noGrp="1"/>
          </p:cNvSpPr>
          <p:nvPr>
            <p:ph type="dt" idx="10"/>
          </p:nvPr>
        </p:nvSpPr>
        <p:spPr>
          <a:xfrm>
            <a:off x="663921" y="465388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1400"/>
              <a:buFont typeface="Proxima Nova"/>
              <a:buNone/>
              <a:defRPr>
                <a:solidFill>
                  <a:srgbClr val="E72D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40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E72D4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0" name="Google Shape;80;p41"/>
          <p:cNvSpPr/>
          <p:nvPr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3922" y="571887"/>
            <a:ext cx="2057400" cy="54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Proxima Nov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Proxima Nova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5" name="Google Shape;85;p42"/>
          <p:cNvSpPr txBox="1">
            <a:spLocks noGrp="1"/>
          </p:cNvSpPr>
          <p:nvPr>
            <p:ph type="body" idx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42"/>
          <p:cNvSpPr/>
          <p:nvPr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2"/>
          <p:cNvSpPr txBox="1">
            <a:spLocks noGrp="1"/>
          </p:cNvSpPr>
          <p:nvPr>
            <p:ph type="title"/>
          </p:nvPr>
        </p:nvSpPr>
        <p:spPr>
          <a:xfrm>
            <a:off x="316679" y="121966"/>
            <a:ext cx="3735903" cy="38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13" name="Google Shape;13;p3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20355f769_0_618"/>
          <p:cNvSpPr txBox="1">
            <a:spLocks noGrp="1"/>
          </p:cNvSpPr>
          <p:nvPr>
            <p:ph type="title"/>
          </p:nvPr>
        </p:nvSpPr>
        <p:spPr>
          <a:xfrm>
            <a:off x="630238" y="544498"/>
            <a:ext cx="61968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g920355f769_0_6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4" name="Google Shape;614;g920355f769_0_6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15" name="Google Shape;615;g920355f769_0_618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7929762" y="209484"/>
            <a:ext cx="814046" cy="2172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.org/json-en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man.com/api-documentation-tool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hyperlink" Target="https://www.postman.com/download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tools/chrome-devtool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est-assured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"/>
          <p:cNvSpPr txBox="1"/>
          <p:nvPr/>
        </p:nvSpPr>
        <p:spPr>
          <a:xfrm>
            <a:off x="555037" y="2114911"/>
            <a:ext cx="68952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TechM Full</a:t>
            </a:r>
            <a:r>
              <a:rPr lang="en-IN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Stack Software Development 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8" name="Google Shape;121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1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"/>
          <p:cNvSpPr txBox="1"/>
          <p:nvPr/>
        </p:nvSpPr>
        <p:spPr>
          <a:xfrm>
            <a:off x="1157111" y="716037"/>
            <a:ext cx="16557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0" name="Google Shape;1220;p1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971272c3ee_0_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9" name="Google Shape;1339;g971272c3ee_0_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REST-Assured - Maven Dependency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g971272c3ee_0_9"/>
          <p:cNvSpPr txBox="1"/>
          <p:nvPr/>
        </p:nvSpPr>
        <p:spPr>
          <a:xfrm>
            <a:off x="561450" y="1213350"/>
            <a:ext cx="80211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You need to add the following dependencies to your pom.</a:t>
            </a:r>
            <a:r>
              <a:rPr lang="en-IN" sz="120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xml</a:t>
            </a:r>
            <a:r>
              <a:rPr lang="en-IN" sz="1200"/>
              <a:t> file to include REST-assured in your project.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341" name="Google Shape;1341;g971272c3ee_0_9"/>
          <p:cNvSpPr txBox="1"/>
          <p:nvPr/>
        </p:nvSpPr>
        <p:spPr>
          <a:xfrm>
            <a:off x="386001" y="126225"/>
            <a:ext cx="4975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Rest Assured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2" name="Google Shape;1342;g971272c3ee_0_9"/>
          <p:cNvSpPr/>
          <p:nvPr/>
        </p:nvSpPr>
        <p:spPr>
          <a:xfrm>
            <a:off x="2764000" y="1671450"/>
            <a:ext cx="3927900" cy="1254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&lt;dependency&gt;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&lt;groupId&gt;io.rest-assured&lt;/groupId&gt;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&lt;artifactId&gt;rest-assured&lt;/artifactId&gt;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&lt;version&gt;3.0.2&lt;/version&gt;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&lt;scope&gt;test&lt;/scope&gt;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&lt;/dependency&gt;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3" name="Google Shape;1343;g971272c3ee_0_9"/>
          <p:cNvSpPr txBox="1"/>
          <p:nvPr/>
        </p:nvSpPr>
        <p:spPr>
          <a:xfrm>
            <a:off x="561450" y="3247100"/>
            <a:ext cx="80211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You also need to add the standalone JSONPath dependency, which makes parsing of the JSON file easier.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0000"/>
              </a:solidFill>
            </a:endParaRPr>
          </a:p>
        </p:txBody>
      </p:sp>
      <p:sp>
        <p:nvSpPr>
          <p:cNvPr id="1344" name="Google Shape;1344;g971272c3ee_0_9"/>
          <p:cNvSpPr/>
          <p:nvPr/>
        </p:nvSpPr>
        <p:spPr>
          <a:xfrm>
            <a:off x="2764000" y="3650000"/>
            <a:ext cx="3927900" cy="1316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&lt;dependency&gt;                  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&lt;groupId&gt;com.jayway.jsonpath&lt;/groupId&gt;                 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&lt;artifactId&gt;json-path&lt;/artifactId&gt;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&lt;version&gt;2.4.0&lt;/version&gt;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&lt;/dependency&gt;</a:t>
            </a:r>
            <a:endParaRPr sz="11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971272c3ee_0_1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0" name="Google Shape;1350;g971272c3ee_0_1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REST-Assured Methods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g971272c3ee_0_19"/>
          <p:cNvSpPr txBox="1"/>
          <p:nvPr/>
        </p:nvSpPr>
        <p:spPr>
          <a:xfrm>
            <a:off x="386001" y="126225"/>
            <a:ext cx="4975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Rest Assured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352" name="Google Shape;1352;g971272c3ee_0_1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{73374FB5-258C-4285-8295-7D67E1655CC9}</a:tableStyleId>
              </a:tblPr>
              <a:tblGrid>
                <a:gridCol w="181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Method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Description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given()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This method is used to set the background by passing the request header. It is an optional method.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when()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This method is used to initiate a GET/POST/PUT/DELETE request and perform an action when the request is complete.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method()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This method can be substituted with any of the CRUD operations.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then()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This method consists of the conditions that need to be fulfilled when the when() condition gets satisfied.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971272c3ee_0_26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8" name="Google Shape;1358;g971272c3ee_0_26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REST-Assured Syntax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g971272c3ee_0_26"/>
          <p:cNvSpPr txBox="1"/>
          <p:nvPr/>
        </p:nvSpPr>
        <p:spPr>
          <a:xfrm>
            <a:off x="386001" y="126225"/>
            <a:ext cx="4975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Rest Assured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0" name="Google Shape;1360;g971272c3ee_0_26"/>
          <p:cNvSpPr/>
          <p:nvPr/>
        </p:nvSpPr>
        <p:spPr>
          <a:xfrm>
            <a:off x="2161350" y="1816100"/>
            <a:ext cx="4821300" cy="248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given().</a:t>
            </a:r>
            <a:endParaRPr sz="14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header().</a:t>
            </a:r>
            <a:endParaRPr sz="14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when().</a:t>
            </a:r>
            <a:endParaRPr sz="14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get()./post()./put().</a:t>
            </a:r>
            <a:endParaRPr sz="14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method().</a:t>
            </a:r>
            <a:endParaRPr sz="14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then().</a:t>
            </a:r>
            <a:endParaRPr sz="14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statusCode(200).</a:t>
            </a:r>
            <a:endParaRPr sz="14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4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body();</a:t>
            </a:r>
            <a:endParaRPr sz="14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971272c3ee_0_3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6" name="Google Shape;1366;g971272c3ee_0_3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REST-Assured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g971272c3ee_0_33"/>
          <p:cNvSpPr txBox="1"/>
          <p:nvPr/>
        </p:nvSpPr>
        <p:spPr>
          <a:xfrm>
            <a:off x="386000" y="1087075"/>
            <a:ext cx="83025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Let’s consider a simple JSON file containing the following data.</a:t>
            </a:r>
            <a:endParaRPr/>
          </a:p>
        </p:txBody>
      </p:sp>
      <p:sp>
        <p:nvSpPr>
          <p:cNvPr id="1368" name="Google Shape;1368;g971272c3ee_0_33"/>
          <p:cNvSpPr txBox="1"/>
          <p:nvPr/>
        </p:nvSpPr>
        <p:spPr>
          <a:xfrm>
            <a:off x="386001" y="126225"/>
            <a:ext cx="4975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Rest Assured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9" name="Google Shape;1369;g971272c3ee_0_33"/>
          <p:cNvSpPr/>
          <p:nvPr/>
        </p:nvSpPr>
        <p:spPr>
          <a:xfrm>
            <a:off x="810500" y="1517075"/>
            <a:ext cx="2649600" cy="248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"person":{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"name": Prachi,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"id": 20,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"departments":[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"deptID": 1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},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"deptID": 2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}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]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0" name="Google Shape;1370;g971272c3ee_0_33"/>
          <p:cNvSpPr txBox="1"/>
          <p:nvPr/>
        </p:nvSpPr>
        <p:spPr>
          <a:xfrm>
            <a:off x="4094025" y="1745675"/>
            <a:ext cx="4475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Now, you can easily use REST-assured to validate the response</a:t>
            </a:r>
            <a:r>
              <a:rPr lang="en-IN">
                <a:highlight>
                  <a:srgbClr val="FFFFFF"/>
                </a:highlight>
              </a:rPr>
              <a:t> given below.</a:t>
            </a:r>
            <a:endParaRPr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g971272c3ee_0_33"/>
          <p:cNvSpPr/>
          <p:nvPr/>
        </p:nvSpPr>
        <p:spPr>
          <a:xfrm>
            <a:off x="4094025" y="2376075"/>
            <a:ext cx="4821300" cy="248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@Test public void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person_resource_returns_200_with_expected_department() 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when().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get("/person/{id}", 20).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then().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statusCode(200).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body("person.id", equalTo(20),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"person.departments.deptId", hasItems(1, 2));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971272c3ee_0_4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7" name="Google Shape;1377;g971272c3ee_0_43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REST-Assured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GET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g971272c3ee_0_43"/>
          <p:cNvSpPr txBox="1"/>
          <p:nvPr/>
        </p:nvSpPr>
        <p:spPr>
          <a:xfrm>
            <a:off x="386001" y="126225"/>
            <a:ext cx="4975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Rest Assured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9" name="Google Shape;1379;g971272c3ee_0_43"/>
          <p:cNvSpPr/>
          <p:nvPr/>
        </p:nvSpPr>
        <p:spPr>
          <a:xfrm>
            <a:off x="1812650" y="1087075"/>
            <a:ext cx="5401200" cy="3954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@Test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TestCase1() 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throws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InterruptedException {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RestAssured.baseURI =</a:t>
            </a:r>
            <a:r>
              <a:rPr lang="en-I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"https://developers.zomato.com/api/v2.1"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RequestSpecification request = RestAssured.given()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request.header(</a:t>
            </a:r>
            <a:r>
              <a:rPr lang="en-I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"user-key"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I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"7b8c2002a92c21109f1dfd2808ea50e1"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request.header(</a:t>
            </a:r>
            <a:r>
              <a:rPr lang="en-I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"Accept"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I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"application/json"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Response response = request.get(</a:t>
            </a:r>
            <a:r>
              <a:rPr lang="en-I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"/categories"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int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statusCode = response.getStatusCode()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System.out.println(statusCode)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Assert.assertEquals(statusCode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IN" sz="10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JsonPath jsonPathEvaluator = response.jsonPath()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String category_1 = jsonPathEvaluator.get(</a:t>
            </a:r>
            <a:r>
              <a:rPr lang="en-I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"categories[0].categories.name"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).toString()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Assert.assertEquals(category_1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I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"Delivery"</a:t>
            </a: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I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971272c3ee_0_50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5" name="Google Shape;1385;g971272c3ee_0_50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sp>
        <p:nvSpPr>
          <p:cNvPr id="1386" name="Google Shape;1386;g971272c3ee_0_50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387" name="Google Shape;1387;g971272c3ee_0_50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8" name="Google Shape;1388;g971272c3ee_0_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g971272c3ee_0_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g971272c3ee_0_5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g971272c3ee_0_50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2" name="Google Shape;1392;g971272c3ee_0_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g971272c3ee_0_50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State whether the following statement is true or false.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REST-assured is used to test only JSON-based web services.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g971272c3ee_0_5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971272c3ee_0_6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0" name="Google Shape;1400;g971272c3ee_0_64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sp>
        <p:nvSpPr>
          <p:cNvPr id="1401" name="Google Shape;1401;g971272c3ee_0_64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02" name="Google Shape;1402;g971272c3ee_0_64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3" name="Google Shape;1403;g971272c3ee_0_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g971272c3ee_0_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g971272c3ee_0_64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g971272c3ee_0_64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3 (Answer)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7" name="Google Shape;1407;g971272c3ee_0_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g971272c3ee_0_64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whether the following statement is true or false.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REST-assured is used to test only JSON-based web services.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g971272c3ee_0_6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90cc01bb20_0_8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15" name="Google Shape;1415;g90cc01bb2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776" y="647123"/>
            <a:ext cx="3883900" cy="38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g90cc01bb20_0_8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/>
              <a:t>TechM Full Stack Software Development</a:t>
            </a:r>
            <a:r>
              <a:rPr lang="en-I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7" name="Google Shape;1417;g90cc01bb20_0_8"/>
          <p:cNvSpPr txBox="1"/>
          <p:nvPr/>
        </p:nvSpPr>
        <p:spPr>
          <a:xfrm>
            <a:off x="630250" y="2201250"/>
            <a:ext cx="31728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JSONPath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90cc01bb20_0_10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g90cc01bb20_0_10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4" name="Google Shape;1424;g90cc01bb20_0_10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sp>
        <p:nvSpPr>
          <p:cNvPr id="1425" name="Google Shape;1425;g90cc01bb20_0_10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26" name="Google Shape;1426;g90cc01bb20_0_10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7" name="Google Shape;1427;g90cc01bb20_0_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g90cc01bb20_0_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g90cc01bb20_0_10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g90cc01bb20_0_108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31" name="Google Shape;1431;g90cc01bb20_0_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g90cc01bb20_0_108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JSON stands for: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Java Standard Object Notation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Java Script Object Notation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JavaScript Object Notation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Java Scripting Object Notation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g90cc01bb20_0_108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90cc01bb20_0_12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g90cc01bb20_0_12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0" name="Google Shape;1440;g90cc01bb20_0_12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sp>
        <p:nvSpPr>
          <p:cNvPr id="1441" name="Google Shape;1441;g90cc01bb20_0_12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442" name="Google Shape;1442;g90cc01bb20_0_12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3" name="Google Shape;1443;g90cc01bb20_0_1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g90cc01bb20_0_1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g90cc01bb20_0_12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g90cc01bb20_0_123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4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7" name="Google Shape;1447;g90cc01bb20_0_123"/>
          <p:cNvSpPr txBox="1"/>
          <p:nvPr/>
        </p:nvSpPr>
        <p:spPr>
          <a:xfrm>
            <a:off x="6511924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8" name="Google Shape;1448;g90cc01bb20_0_1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g90cc01bb20_0_123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JSON stands for: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Java Standard Object Notation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Java Script Object Notation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JavaScript Object Notation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Java Scripting Object Notation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3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2D3F"/>
              </a:buClr>
              <a:buSzPts val="900"/>
              <a:buFont typeface="Proxima Nova"/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7" name="Google Shape;122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"/>
          <p:cNvSpPr txBox="1"/>
          <p:nvPr/>
        </p:nvSpPr>
        <p:spPr>
          <a:xfrm>
            <a:off x="696600" y="616850"/>
            <a:ext cx="3198300" cy="1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Course: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Software Testing</a:t>
            </a:r>
            <a:endParaRPr sz="18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On: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Back-End Automation</a:t>
            </a:r>
            <a:endParaRPr sz="18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90000"/>
              </a:lnSpc>
              <a:buSzPts val="1800"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Bibek Prasad</a:t>
            </a:r>
            <a:endParaRPr sz="18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9" name="Google Shape;122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385E08BE-D246-B44E-BC18-4FCD1E638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180" y="4659592"/>
            <a:ext cx="1369220" cy="273844"/>
          </a:xfrm>
          <a:prstGeom prst="rect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E29198D-4A07-844F-9AE1-86C292272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400" y="3119460"/>
            <a:ext cx="2159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90cc01bb20_0_4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5" name="Google Shape;1455;g90cc01bb20_0_4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JSONPath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6" name="Google Shape;1456;g90cc01bb20_0_4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JSON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g90cc01bb20_0_42"/>
          <p:cNvSpPr txBox="1"/>
          <p:nvPr/>
        </p:nvSpPr>
        <p:spPr>
          <a:xfrm>
            <a:off x="386000" y="1422400"/>
            <a:ext cx="45498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1" i="0" u="sng" strike="noStrike" cap="none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stands for </a:t>
            </a:r>
            <a:r>
              <a:rPr lang="en-IN" sz="1200" b="1" i="0" u="none" strike="noStrike" cap="none">
                <a:solidFill>
                  <a:srgbClr val="000000"/>
                </a:solidFill>
              </a:rPr>
              <a:t>JavaScript Object Notation</a:t>
            </a:r>
            <a:r>
              <a:rPr lang="en-IN" sz="1200">
                <a:solidFill>
                  <a:srgbClr val="000000"/>
                </a:solidFill>
              </a:rPr>
              <a:t>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 transferred between servers and browsers,</a:t>
            </a:r>
            <a:r>
              <a:rPr lang="en-IN" sz="1200"/>
              <a:t> </a:t>
            </a:r>
            <a:r>
              <a:rPr lang="en-IN" sz="1200">
                <a:solidFill>
                  <a:srgbClr val="000000"/>
                </a:solidFill>
              </a:rPr>
              <a:t>the data needs to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in text format</a:t>
            </a:r>
            <a:r>
              <a:rPr lang="en-IN" sz="1200">
                <a:solidFill>
                  <a:srgbClr val="000000"/>
                </a:solidFill>
              </a:rPr>
              <a:t> only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is a text format, which can be converted to object notation</a:t>
            </a:r>
            <a:r>
              <a:rPr lang="en-IN" sz="1200">
                <a:solidFill>
                  <a:srgbClr val="000000"/>
                </a:solidFill>
              </a:rPr>
              <a:t>;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hence, it is called JavaScript Object Notation.</a:t>
            </a:r>
            <a:b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IN" sz="1200">
                <a:solidFill>
                  <a:srgbClr val="000000"/>
                </a:solidFill>
              </a:rPr>
              <a:t>Therefore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JSON is used for storing and exchanging data. </a:t>
            </a:r>
            <a:r>
              <a:rPr lang="en-IN" sz="1200">
                <a:solidFill>
                  <a:srgbClr val="000000"/>
                </a:solidFill>
              </a:rPr>
              <a:t>It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be stored as JavaScript (JS) objects</a:t>
            </a:r>
            <a:r>
              <a:rPr lang="en-IN" sz="1200">
                <a:solidFill>
                  <a:srgbClr val="000000"/>
                </a:solidFill>
              </a:rPr>
              <a:t>.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1200">
                <a:solidFill>
                  <a:srgbClr val="000000"/>
                </a:solidFill>
              </a:rPr>
              <a:t>JSON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converted to text while being </a:t>
            </a:r>
            <a:r>
              <a:rPr lang="en-IN" sz="1200">
                <a:solidFill>
                  <a:srgbClr val="000000"/>
                </a:solidFill>
              </a:rPr>
              <a:t>sent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across </a:t>
            </a:r>
            <a:r>
              <a:rPr lang="en-IN" sz="1200"/>
              <a:t>a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network</a:t>
            </a:r>
            <a:r>
              <a:rPr lang="en-IN" sz="1200">
                <a:solidFill>
                  <a:srgbClr val="000000"/>
                </a:solidFill>
              </a:rPr>
              <a:t>,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N" sz="1200"/>
              <a:t>it 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</a:t>
            </a:r>
            <a:r>
              <a:rPr lang="en-IN" sz="1200">
                <a:solidFill>
                  <a:srgbClr val="000000"/>
                </a:solidFill>
              </a:rPr>
              <a:t>converted</a:t>
            </a:r>
            <a:r>
              <a:rPr lang="en-I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 to objects when they are received.</a:t>
            </a:r>
            <a:endParaRPr/>
          </a:p>
        </p:txBody>
      </p:sp>
      <p:graphicFrame>
        <p:nvGraphicFramePr>
          <p:cNvPr id="1458" name="Google Shape;1458;g90cc01bb20_0_42"/>
          <p:cNvGraphicFramePr/>
          <p:nvPr/>
        </p:nvGraphicFramePr>
        <p:xfrm>
          <a:off x="5600110" y="14224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{806F1EAC-D9F1-4F08-9E23-4B46054C6DEA}</a:tableStyleId>
              </a:tblPr>
              <a:tblGrid>
                <a:gridCol w="29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3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{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"nationality": "Indian",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"Persons": [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{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"name": "Prachi Agrawal",,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"city": "Mumbai"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},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{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"name": "Abhinav Chauhan",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"city": "Bangalore"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}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]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5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}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90cc01bb20_0_34"/>
          <p:cNvSpPr txBox="1"/>
          <p:nvPr/>
        </p:nvSpPr>
        <p:spPr>
          <a:xfrm>
            <a:off x="386000" y="1289650"/>
            <a:ext cx="8259300" cy="14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sz="1300"/>
              <a:t>While studying REST-assured, we added a dependency for JSONPath. So, let’s see what JSONPath</a:t>
            </a:r>
            <a:r>
              <a:rPr lang="en-IN" sz="1300">
                <a:solidFill>
                  <a:schemeClr val="dk1"/>
                </a:solidFill>
              </a:rPr>
              <a:t> exactly is</a:t>
            </a:r>
            <a:r>
              <a:rPr lang="en-IN" sz="1300"/>
              <a:t> and why we need to add a dependency of the same in our project while writing the automation script for </a:t>
            </a:r>
            <a:r>
              <a:rPr lang="en-IN" sz="1300">
                <a:solidFill>
                  <a:schemeClr val="dk1"/>
                </a:solidFill>
              </a:rPr>
              <a:t>the </a:t>
            </a:r>
            <a:r>
              <a:rPr lang="en-IN" sz="1300"/>
              <a:t>back end.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sz="1300"/>
              <a:t>JSONPath is a query language, which is used to select and extract property values from a JSON document.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g90cc01bb20_0_3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5" name="Google Shape;1465;g90cc01bb20_0_34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JSONPath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6" name="Google Shape;1466;g90cc01bb20_0_34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Introduction to JSONPath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g90cc01bb20_0_34"/>
          <p:cNvSpPr/>
          <p:nvPr/>
        </p:nvSpPr>
        <p:spPr>
          <a:xfrm>
            <a:off x="1698900" y="3281975"/>
            <a:ext cx="5746200" cy="1153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</a:rPr>
              <a:t>&lt;!-- https://mvnrepository.com/artifact/com.jayway.jsonpath/json-path --&gt;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</a:rPr>
              <a:t>&lt;dependency&gt;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</a:rPr>
              <a:t>    &lt;groupId&gt;com.jayway.jsonpath&lt;/groupId&gt;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</a:rPr>
              <a:t>    &lt;artifactId&gt;json-path&lt;/artifactId&gt;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</a:rPr>
              <a:t>    &lt;version&gt;2.4.0&lt;/version&gt;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</a:rPr>
              <a:t>&lt;/dependency&gt;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90cc01bb20_0_1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3" name="Google Shape;1473;g90cc01bb20_0_14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JSONPath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4" name="Google Shape;1474;g90cc01bb20_0_14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JSONPath Syntax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75" name="Google Shape;1475;g90cc01bb20_0_14"/>
          <p:cNvGraphicFramePr/>
          <p:nvPr/>
        </p:nvGraphicFramePr>
        <p:xfrm>
          <a:off x="952500" y="18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{73374FB5-258C-4285-8295-7D67E1655CC9}</a:tableStyleId>
              </a:tblPr>
              <a:tblGrid>
                <a:gridCol w="162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Syntax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Description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$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It refers to the root element of a JSON document.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@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It refers to the current element of a JSON document.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It refers to the child element of the current JSON document.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*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It refers to all the elements of a JSON document.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?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It refers to the elements that meet a certain criterion.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,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>
                          <a:solidFill>
                            <a:schemeClr val="dk1"/>
                          </a:solidFill>
                        </a:rPr>
                        <a:t>It refers to the union of the children elements.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76" name="Google Shape;1476;g90cc01bb20_0_14"/>
          <p:cNvSpPr txBox="1"/>
          <p:nvPr/>
        </p:nvSpPr>
        <p:spPr>
          <a:xfrm>
            <a:off x="386000" y="1289650"/>
            <a:ext cx="82593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/>
              <a:t>There are a few syntax rules for JSONPath. A few of them are given in the table below: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90cc01bb20_0_54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JSONPath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2" name="Google Shape;1482;g90cc01bb20_0_54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3" name="Google Shape;1483;g90cc01bb20_0_54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How to Parse JSON Using JSONPath?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g90cc01bb20_0_54"/>
          <p:cNvSpPr txBox="1"/>
          <p:nvPr/>
        </p:nvSpPr>
        <p:spPr>
          <a:xfrm>
            <a:off x="120625" y="1237500"/>
            <a:ext cx="35370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Suppose you have the following </a:t>
            </a:r>
            <a:r>
              <a:rPr lang="en-IN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JSON</a:t>
            </a:r>
            <a:r>
              <a:rPr lang="en-IN"/>
              <a:t> document: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85" name="Google Shape;1485;g90cc01bb20_0_54"/>
          <p:cNvGraphicFramePr/>
          <p:nvPr/>
        </p:nvGraphicFramePr>
        <p:xfrm>
          <a:off x="196835" y="17542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{806F1EAC-D9F1-4F08-9E23-4B46054C6DEA}</a:tableStyleId>
              </a:tblPr>
              <a:tblGrid>
                <a:gridCol w="29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3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"movie":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"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name":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"URI",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"cast":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"actor":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"Vicky Kaushal",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"actress":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"Yami Gautam",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"director":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"Aditya Dhar",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}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139700" marR="139700" lvl="0" indent="0" algn="l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6" name="Google Shape;1486;g90cc01bb20_0_54"/>
          <p:cNvGraphicFramePr/>
          <p:nvPr/>
        </p:nvGraphicFramePr>
        <p:xfrm>
          <a:off x="3580835" y="19558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{806F1EAC-D9F1-4F08-9E23-4B46054C6DEA}</a:tableStyleId>
              </a:tblPr>
              <a:tblGrid>
                <a:gridCol w="520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48025">
                <a:tc>
                  <a:txBody>
                    <a:bodyPr/>
                    <a:lstStyle/>
                    <a:p>
                      <a:pPr marL="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com.jayway.jsonpath.JsonPath;</a:t>
                      </a:r>
                      <a:endParaRPr sz="115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5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ParseJSON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13970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json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"...";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13970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13970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public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main(String[]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args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13970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String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movieName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JsonPath.read(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json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"$.movie.name");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13970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System.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out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.println(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movieName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13970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13970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Integer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casts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JsonPath.read(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json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"$.cast.length()");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13970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1397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5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5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5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3500" marR="63500" marT="63500" marB="63500" anchor="ctr"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87" name="Google Shape;1487;g90cc01bb20_0_54"/>
          <p:cNvSpPr txBox="1"/>
          <p:nvPr/>
        </p:nvSpPr>
        <p:spPr>
          <a:xfrm>
            <a:off x="4678700" y="1291875"/>
            <a:ext cx="3460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Now, here’s how you can use JSONPath: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90cc01bb20_0_69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3" name="Google Shape;1493;g90cc01bb20_0_69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JSONPath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4" name="Google Shape;1494;g90cc01bb20_0_69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Why do We Need JSONPath in Back-End Testing?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g90cc01bb20_0_69"/>
          <p:cNvSpPr txBox="1"/>
          <p:nvPr/>
        </p:nvSpPr>
        <p:spPr>
          <a:xfrm>
            <a:off x="386000" y="1061050"/>
            <a:ext cx="82593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IN" sz="1200"/>
              <a:t>JSONPath is used with REST-assured to extract specific elements from the API response before proceeding to verify them.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Remember the example you saw earlier? Now, here, we have tried to parse through the given JSON using JSONPath.</a:t>
            </a:r>
            <a:endParaRPr sz="1200"/>
          </a:p>
        </p:txBody>
      </p:sp>
      <p:sp>
        <p:nvSpPr>
          <p:cNvPr id="1496" name="Google Shape;1496;g90cc01bb20_0_69"/>
          <p:cNvSpPr/>
          <p:nvPr/>
        </p:nvSpPr>
        <p:spPr>
          <a:xfrm>
            <a:off x="630250" y="2343150"/>
            <a:ext cx="2649600" cy="248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"person":{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"name": Prachi,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"id": 20,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"departments":[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"deptID": 1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},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"deptID": 2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}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]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7" name="Google Shape;1497;g90cc01bb20_0_69"/>
          <p:cNvSpPr/>
          <p:nvPr/>
        </p:nvSpPr>
        <p:spPr>
          <a:xfrm>
            <a:off x="4062850" y="2343150"/>
            <a:ext cx="4821300" cy="2483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@Test public void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person_resource_returns_200_with_expected_department() {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when().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get("/person/{id}", 20).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then().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statusCode(200).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body("person.id", equalTo(20),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"person.departments.deptId", hasItems(1, 2));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5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g90cc01bb20_0_69"/>
          <p:cNvSpPr txBox="1"/>
          <p:nvPr/>
        </p:nvSpPr>
        <p:spPr>
          <a:xfrm>
            <a:off x="1527475" y="2224100"/>
            <a:ext cx="5922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JSON</a:t>
            </a:r>
            <a:endParaRPr sz="1200"/>
          </a:p>
        </p:txBody>
      </p:sp>
      <p:sp>
        <p:nvSpPr>
          <p:cNvPr id="1499" name="Google Shape;1499;g90cc01bb20_0_69"/>
          <p:cNvSpPr txBox="1"/>
          <p:nvPr/>
        </p:nvSpPr>
        <p:spPr>
          <a:xfrm>
            <a:off x="5959200" y="2224100"/>
            <a:ext cx="12417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REST-assured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0cc01bb20_0_9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g90cc01bb20_0_9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6" name="Google Shape;1506;g90cc01bb20_0_9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1507" name="Google Shape;1507;g90cc01bb20_0_9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08" name="Google Shape;1508;g90cc01bb20_0_9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9" name="Google Shape;1509;g90cc01bb20_0_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g90cc01bb20_0_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g90cc01bb20_0_9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g90cc01bb20_0_93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13" name="Google Shape;1513;g90cc01bb20_0_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g90cc01bb20_0_9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25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5" name="Google Shape;1515;g90cc01bb20_0_93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JSONPath is a query language that can be used to parse XML as well as JSON documents.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90cc01bb20_0_13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g90cc01bb20_0_13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2" name="Google Shape;1522;g90cc01bb20_0_13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sp>
        <p:nvSpPr>
          <p:cNvPr id="1523" name="Google Shape;1523;g90cc01bb20_0_13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24" name="Google Shape;1524;g90cc01bb20_0_13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5" name="Google Shape;1525;g90cc01bb20_0_1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g90cc01bb20_0_1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g90cc01bb20_0_13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g90cc01bb20_0_138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9" name="Google Shape;1529;g90cc01bb20_0_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g90cc01bb20_0_13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1" name="Google Shape;1531;g90cc01bb20_0_138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JSONPath is a query language that can be used to parse XML as well as JSON documents.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9089be8e85_0_4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7" name="Google Shape;1537;g9089be8e85_0_42"/>
          <p:cNvSpPr txBox="1"/>
          <p:nvPr/>
        </p:nvSpPr>
        <p:spPr>
          <a:xfrm>
            <a:off x="630250" y="2201250"/>
            <a:ext cx="31728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vs POST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g9089be8e85_0_42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9089be8e85_0_4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544" name="Google Shape;1544;g9089be8e85_0_48"/>
          <p:cNvGraphicFramePr/>
          <p:nvPr/>
        </p:nvGraphicFramePr>
        <p:xfrm>
          <a:off x="1028700" y="118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{73374FB5-258C-4285-8295-7D67E1655CC9}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GET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POST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The </a:t>
                      </a:r>
                      <a:r>
                        <a:rPr lang="en-IN"/>
                        <a:t>GET method is used to fetch data from a specified resource.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The </a:t>
                      </a:r>
                      <a:r>
                        <a:rPr lang="en-IN"/>
                        <a:t>POST method is used to send data to a server such that a resource is created or updated.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The parameters passed along with the GET method stay as part of the URL and, hence, they are stored in the browser history.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The parameters passed along with the POST method are not part of the URL and, hence, they are not stored in the browser history.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The GET method should not be used in case you are looking for security and want to share sensitive data.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The </a:t>
                      </a:r>
                      <a:r>
                        <a:rPr lang="en-IN"/>
                        <a:t>POST method can be used while sharing sensitive data.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GET requests have restriction on length.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POST requests do not have any length restriction.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45" name="Google Shape;1545;g9089be8e85_0_48"/>
          <p:cNvSpPr txBox="1"/>
          <p:nvPr/>
        </p:nvSpPr>
        <p:spPr>
          <a:xfrm>
            <a:off x="386002" y="126225"/>
            <a:ext cx="55335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GET vs POST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6" name="Google Shape;1546;g9089be8e85_0_4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90cc01bb20_0_15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g90cc01bb20_0_15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3" name="Google Shape;1553;g90cc01bb20_0_15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1554" name="Google Shape;1554;g90cc01bb20_0_15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55" name="Google Shape;1555;g90cc01bb20_0_15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29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6" name="Google Shape;1556;g90cc01bb20_0_1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g90cc01bb20_0_1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g90cc01bb20_0_15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g90cc01bb20_0_153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0" name="Google Shape;1560;g90cc01bb20_0_1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g90cc01bb20_0_153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2" name="Google Shape;1562;g90cc01bb20_0_153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POST method stores data in browser history.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eff5d3922_0_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6" name="Google Shape;1236;g8eff5d3922_0_0"/>
          <p:cNvSpPr txBox="1"/>
          <p:nvPr/>
        </p:nvSpPr>
        <p:spPr>
          <a:xfrm>
            <a:off x="550725" y="1388125"/>
            <a:ext cx="4021200" cy="3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We understood the importance of using test automation frameworks and learnt about the working of a data-driven framework and its implementation in detail.</a:t>
            </a:r>
            <a:endParaRPr sz="120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You learnt about the Page Object Model and its importance in building test scripts.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You then moved to back-end testing and learnt why it is important.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You learnt about different APIs and why API testing is an inevitable part of back-end testing.</a:t>
            </a:r>
            <a:endParaRPr sz="1200">
              <a:solidFill>
                <a:schemeClr val="lt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IN" sz="1200">
                <a:solidFill>
                  <a:schemeClr val="lt1"/>
                </a:solidFill>
              </a:rPr>
              <a:t>You learnt about REST-assured, which enables you to test RESTful APIs in Java.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g8eff5d3922_0_0"/>
          <p:cNvSpPr txBox="1"/>
          <p:nvPr/>
        </p:nvSpPr>
        <p:spPr>
          <a:xfrm>
            <a:off x="638175" y="654900"/>
            <a:ext cx="462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l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ast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lass…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g8eff5d3922_0_0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39" name="Google Shape;1239;g8eff5d392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75" y="1330507"/>
            <a:ext cx="4267125" cy="3113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90cc01bb20_0_16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g90cc01bb20_0_16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9" name="Google Shape;1569;g90cc01bb20_0_16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  <p:sp>
        <p:nvSpPr>
          <p:cNvPr id="1570" name="Google Shape;1570;g90cc01bb20_0_16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571" name="Google Shape;1571;g90cc01bb20_0_16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2" name="Google Shape;1572;g90cc01bb20_0_1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g90cc01bb20_0_16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g90cc01bb20_0_16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g90cc01bb20_0_168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76" name="Google Shape;1576;g90cc01bb20_0_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g90cc01bb20_0_16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8" name="Google Shape;1578;g90cc01bb20_0_168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method stores data in browser history.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False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8eff5d3922_0_680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31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4" name="Google Shape;1584;g8eff5d3922_0_680"/>
          <p:cNvSpPr txBox="1"/>
          <p:nvPr/>
        </p:nvSpPr>
        <p:spPr>
          <a:xfrm>
            <a:off x="568975" y="1918950"/>
            <a:ext cx="36519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Automate POST APIs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g8eff5d3922_0_680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86" name="Google Shape;1586;g8eff5d3922_0_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875" y="1601400"/>
            <a:ext cx="4618324" cy="2309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90144a8c30_0_618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2" name="Google Shape;1592;g90144a8c30_0_618"/>
          <p:cNvSpPr txBox="1"/>
          <p:nvPr/>
        </p:nvSpPr>
        <p:spPr>
          <a:xfrm>
            <a:off x="613450" y="1262700"/>
            <a:ext cx="7844700" cy="3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IN"/>
              <a:t>As you now know, you use POST requests when you want to send some business data to the server.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IN"/>
              <a:t>Hence, in a real-world application, a POST request can have quite a complex body structure and can be quite large in size as well.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IN"/>
              <a:t>Because they are critical to businesses and have a complex structure, we would learn how to automate POST API requests/responses.'</a:t>
            </a:r>
            <a:endParaRPr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g90144a8c30_0_618"/>
          <p:cNvSpPr txBox="1"/>
          <p:nvPr/>
        </p:nvSpPr>
        <p:spPr>
          <a:xfrm>
            <a:off x="386002" y="126225"/>
            <a:ext cx="55335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 POST APIs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4" name="Google Shape;1594;g90144a8c30_0_618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Why do We Need to Automate POST APIs?</a:t>
            </a:r>
            <a:endParaRPr sz="17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0" name="Google Shape;1600;p7"/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7"/>
          <p:cNvSpPr txBox="1"/>
          <p:nvPr/>
        </p:nvSpPr>
        <p:spPr>
          <a:xfrm>
            <a:off x="261327" y="606713"/>
            <a:ext cx="55335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Elements of a POST Request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2" name="Google Shape;1602;p7"/>
          <p:cNvSpPr txBox="1"/>
          <p:nvPr/>
        </p:nvSpPr>
        <p:spPr>
          <a:xfrm>
            <a:off x="445300" y="1109675"/>
            <a:ext cx="3918900" cy="38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IN" sz="1200" b="1">
                <a:solidFill>
                  <a:srgbClr val="333333"/>
                </a:solidFill>
                <a:highlight>
                  <a:srgbClr val="FFFFFF"/>
                </a:highlight>
              </a:rPr>
              <a:t>URL:</a:t>
            </a:r>
            <a:r>
              <a:rPr lang="en-IN" sz="1200">
                <a:solidFill>
                  <a:srgbClr val="333333"/>
                </a:solidFill>
                <a:highlight>
                  <a:srgbClr val="FFFFFF"/>
                </a:highlight>
              </a:rPr>
              <a:t> This is simply the URL of the resource.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IN" sz="1200" b="1">
                <a:solidFill>
                  <a:srgbClr val="333333"/>
                </a:solidFill>
                <a:highlight>
                  <a:srgbClr val="FFFFFF"/>
                </a:highlight>
              </a:rPr>
              <a:t>POST method:</a:t>
            </a:r>
            <a:r>
              <a:rPr lang="en-IN" sz="1200">
                <a:solidFill>
                  <a:srgbClr val="333333"/>
                </a:solidFill>
                <a:highlight>
                  <a:srgbClr val="FFFFFF"/>
                </a:highlight>
              </a:rPr>
              <a:t> When submitting data using POST, you need to specify the .post() method in REST-assured.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IN" sz="1200" b="1">
                <a:solidFill>
                  <a:srgbClr val="333333"/>
                </a:solidFill>
                <a:highlight>
                  <a:srgbClr val="FFFFFF"/>
                </a:highlight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H</a:t>
            </a:r>
            <a:r>
              <a:rPr lang="en-IN" sz="1200" b="1">
                <a:solidFill>
                  <a:srgbClr val="333333"/>
                </a:solidFill>
                <a:highlight>
                  <a:srgbClr val="FFFFFF"/>
                </a:highlight>
              </a:rPr>
              <a:t>eader:</a:t>
            </a:r>
            <a:r>
              <a:rPr lang="en-IN" sz="1200">
                <a:solidFill>
                  <a:srgbClr val="333333"/>
                </a:solidFill>
                <a:highlight>
                  <a:srgbClr val="FFFFFF"/>
                </a:highlight>
              </a:rPr>
              <a:t> The content type should be set to JSON, if the POST response is of JSON format.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IN" sz="1200" b="1">
                <a:solidFill>
                  <a:srgbClr val="333333"/>
                </a:solidFill>
                <a:highlight>
                  <a:srgbClr val="FFFFFF"/>
                </a:highlight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B</a:t>
            </a:r>
            <a:r>
              <a:rPr lang="en-IN" sz="1200" b="1">
                <a:solidFill>
                  <a:srgbClr val="333333"/>
                </a:solidFill>
                <a:highlight>
                  <a:srgbClr val="FFFFFF"/>
                </a:highlight>
              </a:rPr>
              <a:t>ody: </a:t>
            </a:r>
            <a:r>
              <a:rPr lang="en-IN" sz="1200">
                <a:solidFill>
                  <a:srgbClr val="333333"/>
                </a:solidFill>
                <a:highlight>
                  <a:srgbClr val="FFFFFF"/>
                </a:highlight>
              </a:rPr>
              <a:t>The body part contains the data, which is submitted as a POST request.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603" name="Google Shape;160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95" y="999662"/>
            <a:ext cx="3958280" cy="40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7"/>
          <p:cNvSpPr txBox="1"/>
          <p:nvPr/>
        </p:nvSpPr>
        <p:spPr>
          <a:xfrm>
            <a:off x="266700" y="126225"/>
            <a:ext cx="5576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 POST APIs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0cc01bb20_0_337"/>
          <p:cNvSpPr txBox="1">
            <a:spLocks noGrp="1"/>
          </p:cNvSpPr>
          <p:nvPr>
            <p:ph type="body" idx="1"/>
          </p:nvPr>
        </p:nvSpPr>
        <p:spPr>
          <a:xfrm>
            <a:off x="1486675" y="3533513"/>
            <a:ext cx="63489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see how we can automate a POST API on zomato.com.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0" name="Google Shape;1610;g90cc01bb20_0_3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  <p:pic>
        <p:nvPicPr>
          <p:cNvPr id="1611" name="Google Shape;1611;g90cc01bb20_0_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7750" y="816263"/>
            <a:ext cx="3866755" cy="21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90cc01bb20_0_183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g90cc01bb20_0_183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8" name="Google Shape;1618;g90cc01bb20_0_183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  <p:sp>
        <p:nvSpPr>
          <p:cNvPr id="1619" name="Google Shape;1619;g90cc01bb20_0_183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620" name="Google Shape;1620;g90cc01bb20_0_183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1" name="Google Shape;1621;g90cc01bb20_0_1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g90cc01bb20_0_18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g90cc01bb20_0_183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g90cc01bb20_0_183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25" name="Google Shape;1625;g90cc01bb20_0_1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g90cc01bb20_0_1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35</a:t>
            </a:fld>
            <a:endParaRPr/>
          </a:p>
        </p:txBody>
      </p:sp>
      <p:sp>
        <p:nvSpPr>
          <p:cNvPr id="1627" name="Google Shape;1627;g90cc01bb20_0_183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Which of the following method/s specifies the content type in REST-assured?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IN" sz="1800" b="1"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More than one option can be correct.)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.post()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.when()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.accept()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.then()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90cc01bb20_0_198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g90cc01bb20_0_198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4" name="Google Shape;1634;g90cc01bb20_0_198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sp>
        <p:nvSpPr>
          <p:cNvPr id="1635" name="Google Shape;1635;g90cc01bb20_0_198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636" name="Google Shape;1636;g90cc01bb20_0_198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36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7" name="Google Shape;1637;g90cc01bb20_0_1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g90cc01bb20_0_1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g90cc01bb20_0_1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g90cc01bb20_0_198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41" name="Google Shape;1641;g90cc01bb20_0_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g90cc01bb20_0_1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36</a:t>
            </a:fld>
            <a:endParaRPr/>
          </a:p>
        </p:txBody>
      </p:sp>
      <p:sp>
        <p:nvSpPr>
          <p:cNvPr id="1643" name="Google Shape;1643;g90cc01bb20_0_198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of the following method/s specifies the content type in REST-assured?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I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than one option can be correct.)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.post()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.when()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.accept()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.then()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90b594451d_0_1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37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9" name="Google Shape;1649;g90b594451d_0_1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50" name="Google Shape;1650;g90b594451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50" y="1630500"/>
            <a:ext cx="6207126" cy="1882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8e9cba5809_0_8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38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6" name="Google Shape;1656;g8e9cba5809_0_81"/>
          <p:cNvSpPr txBox="1"/>
          <p:nvPr/>
        </p:nvSpPr>
        <p:spPr>
          <a:xfrm>
            <a:off x="207819" y="143191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7" name="Google Shape;1657;g8e9cba5809_0_81"/>
          <p:cNvSpPr txBox="1"/>
          <p:nvPr/>
        </p:nvSpPr>
        <p:spPr>
          <a:xfrm>
            <a:off x="509225" y="1134500"/>
            <a:ext cx="80601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POSTMAN</a:t>
            </a:r>
            <a:r>
              <a:rPr lang="en-IN">
                <a:solidFill>
                  <a:srgbClr val="292929"/>
                </a:solidFill>
                <a:highlight>
                  <a:srgbClr val="FFFFFF"/>
                </a:highlight>
              </a:rPr>
              <a:t> is a tool that allows the user to create and save simple as well as complex HTTP/s requests, and, thereby, offers a feature to automate these requests with ease.</a:t>
            </a:r>
            <a:endParaRPr sz="1200"/>
          </a:p>
        </p:txBody>
      </p:sp>
      <p:sp>
        <p:nvSpPr>
          <p:cNvPr id="1658" name="Google Shape;1658;g8e9cba5809_0_81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g8e9cba5809_0_81"/>
          <p:cNvSpPr txBox="1"/>
          <p:nvPr/>
        </p:nvSpPr>
        <p:spPr>
          <a:xfrm>
            <a:off x="3043775" y="4703075"/>
            <a:ext cx="29910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/>
              <a:t>You can download POSTMAN from </a:t>
            </a:r>
            <a:r>
              <a:rPr lang="en-IN" sz="1200" u="sng">
                <a:solidFill>
                  <a:schemeClr val="hlink"/>
                </a:solidFill>
                <a:hlinkClick r:id="rId4"/>
              </a:rPr>
              <a:t>here</a:t>
            </a:r>
            <a:r>
              <a:rPr lang="en-IN" sz="1200"/>
              <a:t>.</a:t>
            </a:r>
            <a:endParaRPr sz="1200"/>
          </a:p>
        </p:txBody>
      </p:sp>
      <p:sp>
        <p:nvSpPr>
          <p:cNvPr id="1660" name="Google Shape;1660;g8e9cba5809_0_81"/>
          <p:cNvSpPr txBox="1"/>
          <p:nvPr/>
        </p:nvSpPr>
        <p:spPr>
          <a:xfrm>
            <a:off x="386002" y="126225"/>
            <a:ext cx="55335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POSTMAN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1" name="Google Shape;1661;g8e9cba5809_0_81"/>
          <p:cNvPicPr preferRelativeResize="0"/>
          <p:nvPr/>
        </p:nvPicPr>
        <p:blipFill rotWithShape="1">
          <a:blip r:embed="rId5">
            <a:alphaModFix/>
          </a:blip>
          <a:srcRect r="68079"/>
          <a:stretch/>
        </p:blipFill>
        <p:spPr>
          <a:xfrm>
            <a:off x="3567391" y="2210200"/>
            <a:ext cx="1981349" cy="18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8f676fa07c_0_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7" name="Google Shape;1667;g8f676fa07c_0_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8" name="Google Shape;1668;g8f676fa07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852" y="1070100"/>
            <a:ext cx="6940299" cy="390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g8f676fa07c_0_5"/>
          <p:cNvSpPr txBox="1"/>
          <p:nvPr/>
        </p:nvSpPr>
        <p:spPr>
          <a:xfrm>
            <a:off x="386002" y="126225"/>
            <a:ext cx="55335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POSTMAN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9089be8e85_0_1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g9089be8e85_0_1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g9089be8e85_0_1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  <p:sp>
        <p:nvSpPr>
          <p:cNvPr id="1247" name="Google Shape;1247;g9089be8e85_0_1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48" name="Google Shape;1248;g9089be8e85_0_1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9" name="Google Shape;1249;g9089be8e85_0_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g9089be8e85_0_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g9089be8e85_0_1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g9089be8e85_0_12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53" name="Google Shape;1253;g9089be8e85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g9089be8e85_0_1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5" name="Google Shape;1255;g9089be8e85_0_12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What are the advantages of back-end testing?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IN" sz="1800" b="1"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More than one option can be correct.)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It helps us test APIs, servers and databases.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It provides a more comprehensive system with bugs being fixed at an initial stage.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It provides complete test code coverage.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It enhances the quality of the application.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8f676fa07c_0_2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5" name="Google Shape;1675;g8f676fa07c_0_22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POSTMAN Terminologies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6" name="Google Shape;1676;g8f676fa07c_0_2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g8f676fa07c_0_22"/>
          <p:cNvSpPr txBox="1"/>
          <p:nvPr/>
        </p:nvSpPr>
        <p:spPr>
          <a:xfrm>
            <a:off x="89200" y="1093150"/>
            <a:ext cx="8575500" cy="3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New: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This is where you create a new request, collection or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Import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This is used to import a collection or an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Runner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You can execute automation tests through this Collection Runner.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Request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This displays the title of the request that you are currently working on. 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HTTP request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This displays a dropdown list of different requests such as GET, POST, COPY and DELETE.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Request URL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This refers to the endpoint.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Params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This is where you pass the parameters that are needed for a request, such as key</a:t>
            </a:r>
            <a:r>
              <a:rPr lang="en-IN" sz="1200">
                <a:solidFill>
                  <a:schemeClr val="dk1"/>
                </a:solidFill>
              </a:rPr>
              <a:t>–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values pairs.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Authorisation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To access APIs, you need proper authorisation. It may be in the form of a username and </a:t>
            </a:r>
            <a:r>
              <a:rPr lang="en-IN" sz="1200">
                <a:solidFill>
                  <a:srgbClr val="222222"/>
                </a:solidFill>
                <a:highlight>
                  <a:schemeClr val="lt1"/>
                </a:highlight>
              </a:rPr>
              <a:t>a 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password, </a:t>
            </a:r>
            <a:r>
              <a:rPr lang="en-IN" sz="1200">
                <a:solidFill>
                  <a:srgbClr val="222222"/>
                </a:solidFill>
                <a:highlight>
                  <a:schemeClr val="lt1"/>
                </a:highlight>
              </a:rPr>
              <a:t>a 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bearer token, etc.</a:t>
            </a:r>
            <a:endParaRPr sz="1200"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90cc01bb20_0_215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3" name="Google Shape;1683;g90cc01bb20_0_215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POSTMAN Terminologies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4" name="Google Shape;1684;g90cc01bb20_0_215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g90cc01bb20_0_215"/>
          <p:cNvSpPr txBox="1"/>
          <p:nvPr/>
        </p:nvSpPr>
        <p:spPr>
          <a:xfrm>
            <a:off x="89200" y="1016950"/>
            <a:ext cx="8575500" cy="3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Headers: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You can set headers such as content type to JSON depending on the contracts of </a:t>
            </a:r>
            <a:r>
              <a:rPr lang="en-IN" sz="1200">
                <a:solidFill>
                  <a:srgbClr val="222222"/>
                </a:solidFill>
                <a:highlight>
                  <a:schemeClr val="lt1"/>
                </a:highlight>
              </a:rPr>
              <a:t>the 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API.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Body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This is where you pass request details.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Pre-request script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These are scripts that will be executed before a request. Usually, pre-request scripts are used for the setting environment to ensure that the tests run in the correct environment.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lang="en-IN" sz="1200" b="1">
                <a:solidFill>
                  <a:srgbClr val="222222"/>
                </a:solidFill>
                <a:highlight>
                  <a:srgbClr val="FFFFFF"/>
                </a:highlight>
              </a:rPr>
              <a:t>Tests</a:t>
            </a:r>
            <a:r>
              <a:rPr lang="en-IN" sz="1200" b="1">
                <a:solidFill>
                  <a:srgbClr val="222222"/>
                </a:solidFill>
                <a:highlight>
                  <a:schemeClr val="lt1"/>
                </a:highlight>
              </a:rPr>
              <a:t>:</a:t>
            </a:r>
            <a:r>
              <a:rPr lang="en-IN" sz="1200">
                <a:solidFill>
                  <a:srgbClr val="222222"/>
                </a:solidFill>
                <a:highlight>
                  <a:srgbClr val="FFFFFF"/>
                </a:highlight>
              </a:rPr>
              <a:t> These are scripts that are executed during the firing of a request. It is important to have these tests as it sets up checkpoints to verify whether a response is okay and the expected data is retrieved.</a:t>
            </a:r>
            <a:endParaRPr sz="1100"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90cc01bb20_0_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42</a:t>
            </a:fld>
            <a:endParaRPr/>
          </a:p>
        </p:txBody>
      </p:sp>
      <p:sp>
        <p:nvSpPr>
          <p:cNvPr id="1691" name="Google Shape;1691;g90cc01bb20_0_85"/>
          <p:cNvSpPr txBox="1">
            <a:spLocks noGrp="1"/>
          </p:cNvSpPr>
          <p:nvPr>
            <p:ph type="body" idx="1"/>
          </p:nvPr>
        </p:nvSpPr>
        <p:spPr>
          <a:xfrm>
            <a:off x="1480400" y="3533525"/>
            <a:ext cx="67362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see how we can perform POSTMAN testing.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2" name="Google Shape;1692;g90cc01bb20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7750" y="816263"/>
            <a:ext cx="3866755" cy="21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90cc01bb20_0_23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g90cc01bb20_0_23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9" name="Google Shape;1699;g90cc01bb20_0_23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43</a:t>
            </a:fld>
            <a:endParaRPr/>
          </a:p>
        </p:txBody>
      </p:sp>
      <p:sp>
        <p:nvSpPr>
          <p:cNvPr id="1700" name="Google Shape;1700;g90cc01bb20_0_23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701" name="Google Shape;1701;g90cc01bb20_0_23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2" name="Google Shape;1702;g90cc01bb20_0_2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g90cc01bb20_0_2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g90cc01bb20_0_23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g90cc01bb20_0_237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06" name="Google Shape;1706;g90cc01bb20_0_2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g90cc01bb20_0_23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8" name="Google Shape;1708;g90cc01bb20_0_237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What is/are the advantages of using POSTMAN for API testing?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It provides us with a user-friendly interface.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It is easy to create a test suite using the POSTMAN testing tool.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It provides a suitable test environment configuration every time we run the test.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All of the above.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90cc01bb20_0_25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g90cc01bb20_0_25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5" name="Google Shape;1715;g90cc01bb20_0_25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44</a:t>
            </a:fld>
            <a:endParaRPr/>
          </a:p>
        </p:txBody>
      </p:sp>
      <p:sp>
        <p:nvSpPr>
          <p:cNvPr id="1716" name="Google Shape;1716;g90cc01bb20_0_25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717" name="Google Shape;1717;g90cc01bb20_0_25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44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8" name="Google Shape;1718;g90cc01bb20_0_2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g90cc01bb20_0_2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g90cc01bb20_0_25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g90cc01bb20_0_252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2" name="Google Shape;1722;g90cc01bb20_0_2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g90cc01bb20_0_25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44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4" name="Google Shape;1724;g90cc01bb20_0_252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What is/are the advantages of using POSTMAN for API testing?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provides us with a user-friendly interface.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easy to create a test suite using the POSTMAN testing tool.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provides a suitable test environment configuration every time we run the test.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All of the above.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90cc01bb20_0_229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45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0" name="Google Shape;1730;g90cc01bb20_0_229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31" name="Google Shape;1731;g90cc01bb20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150" y="17335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g90cc01bb20_0_229"/>
          <p:cNvSpPr txBox="1"/>
          <p:nvPr/>
        </p:nvSpPr>
        <p:spPr>
          <a:xfrm>
            <a:off x="568975" y="1918950"/>
            <a:ext cx="3651900" cy="13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Chrome DevTools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0cc01bb20_0_267"/>
          <p:cNvSpPr txBox="1"/>
          <p:nvPr/>
        </p:nvSpPr>
        <p:spPr>
          <a:xfrm>
            <a:off x="237375" y="1257300"/>
            <a:ext cx="82296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IN" u="sng">
                <a:solidFill>
                  <a:schemeClr val="hlink"/>
                </a:solidFill>
                <a:hlinkClick r:id="rId3"/>
              </a:rPr>
              <a:t>Chrome DevTools</a:t>
            </a:r>
            <a:r>
              <a:rPr lang="en-IN">
                <a:solidFill>
                  <a:srgbClr val="222222"/>
                </a:solidFill>
              </a:rPr>
              <a:t> is a built-in tool provided in the Google Chrome browser. </a:t>
            </a:r>
            <a:endParaRPr>
              <a:solidFill>
                <a:srgbClr val="222222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IN">
                <a:solidFill>
                  <a:srgbClr val="222222"/>
                </a:solidFill>
              </a:rPr>
              <a:t>Chrome DevTools helps in editing web pages on the fly. It also helps us analyse problems, if any, with a web page.</a:t>
            </a:r>
            <a:endParaRPr>
              <a:solidFill>
                <a:srgbClr val="222222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IN">
                <a:solidFill>
                  <a:srgbClr val="222222"/>
                </a:solidFill>
              </a:rPr>
              <a:t>You can easily access Chrome DevTools by right-clicking on the Chrome browser window and selecting the ‘Inspect' option.</a:t>
            </a:r>
            <a:endParaRPr>
              <a:solidFill>
                <a:srgbClr val="222222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IN">
                <a:solidFill>
                  <a:srgbClr val="222222"/>
                </a:solidFill>
              </a:rPr>
              <a:t>Chrome DevTools can be used on any webpage, and it lets you understand how a particular web page was built.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738" name="Google Shape;1738;g90cc01bb20_0_267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46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9" name="Google Shape;1739;g90cc01bb20_0_267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Chrome DevTools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0" name="Google Shape;1740;g90cc01bb20_0_267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What is Chrome DevTools?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8fccde75c2_0_1280"/>
          <p:cNvSpPr txBox="1"/>
          <p:nvPr/>
        </p:nvSpPr>
        <p:spPr>
          <a:xfrm>
            <a:off x="237375" y="1319650"/>
            <a:ext cx="8229600" cy="3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>
                <a:solidFill>
                  <a:srgbClr val="222222"/>
                </a:solidFill>
              </a:rPr>
              <a:t>Chrome DevTools plays an important role while performing testing.</a:t>
            </a:r>
            <a:endParaRPr sz="1200">
              <a:solidFill>
                <a:srgbClr val="22222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IN" sz="1200">
                <a:solidFill>
                  <a:srgbClr val="222222"/>
                </a:solidFill>
              </a:rPr>
              <a:t>The various actions that can be performed using Chrome DevTools include the following:</a:t>
            </a:r>
            <a:endParaRPr sz="1200"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IN" sz="1200">
                <a:solidFill>
                  <a:srgbClr val="222222"/>
                </a:solidFill>
              </a:rPr>
              <a:t>Inspecting an HTML element</a:t>
            </a:r>
            <a:endParaRPr sz="1200"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IN" sz="1200">
                <a:solidFill>
                  <a:srgbClr val="222222"/>
                </a:solidFill>
              </a:rPr>
              <a:t>Editing an HTML element</a:t>
            </a:r>
            <a:endParaRPr sz="1200"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IN" sz="1200">
                <a:solidFill>
                  <a:srgbClr val="222222"/>
                </a:solidFill>
              </a:rPr>
              <a:t>Viewing HTTP requests</a:t>
            </a:r>
            <a:endParaRPr sz="1200"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IN" sz="1200">
                <a:solidFill>
                  <a:srgbClr val="222222"/>
                </a:solidFill>
              </a:rPr>
              <a:t>Simulating device frames</a:t>
            </a:r>
            <a:endParaRPr sz="1200"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IN" sz="1200">
                <a:solidFill>
                  <a:srgbClr val="222222"/>
                </a:solidFill>
              </a:rPr>
              <a:t>Simulating performance on slower networks</a:t>
            </a:r>
            <a:endParaRPr sz="1200"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IN" sz="1200">
                <a:solidFill>
                  <a:srgbClr val="222222"/>
                </a:solidFill>
              </a:rPr>
              <a:t>Investigating page load errors</a:t>
            </a:r>
            <a:endParaRPr sz="1200"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IN" sz="1200">
                <a:solidFill>
                  <a:srgbClr val="222222"/>
                </a:solidFill>
              </a:rPr>
              <a:t>Generating lighthouse reports</a:t>
            </a:r>
            <a:endParaRPr sz="1200">
              <a:solidFill>
                <a:srgbClr val="22222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-IN" sz="1200">
                <a:solidFill>
                  <a:srgbClr val="222222"/>
                </a:solidFill>
              </a:rPr>
              <a:t>Analysing chromepath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1746" name="Google Shape;1746;g8fccde75c2_0_128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47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7" name="Google Shape;1747;g8fccde75c2_0_128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How Can We Use Chrome DevTools for Testing?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g8fccde75c2_0_1280"/>
          <p:cNvSpPr txBox="1"/>
          <p:nvPr/>
        </p:nvSpPr>
        <p:spPr>
          <a:xfrm>
            <a:off x="385994" y="126216"/>
            <a:ext cx="4292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Chrome DevTools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90cc01bb20_0_275"/>
          <p:cNvSpPr txBox="1">
            <a:spLocks noGrp="1"/>
          </p:cNvSpPr>
          <p:nvPr>
            <p:ph type="body" idx="1"/>
          </p:nvPr>
        </p:nvSpPr>
        <p:spPr>
          <a:xfrm>
            <a:off x="1486675" y="3533513"/>
            <a:ext cx="63489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see how we can use Chrome DevTools for testing purpose.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4" name="Google Shape;1754;g90cc01bb20_0_2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48</a:t>
            </a:fld>
            <a:endParaRPr/>
          </a:p>
        </p:txBody>
      </p:sp>
      <p:pic>
        <p:nvPicPr>
          <p:cNvPr id="1755" name="Google Shape;1755;g90cc01bb20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7750" y="816263"/>
            <a:ext cx="3866755" cy="21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920355f769_0_610"/>
          <p:cNvSpPr txBox="1">
            <a:spLocks noGrp="1"/>
          </p:cNvSpPr>
          <p:nvPr>
            <p:ph type="body" idx="1"/>
          </p:nvPr>
        </p:nvSpPr>
        <p:spPr>
          <a:xfrm>
            <a:off x="544200" y="2501100"/>
            <a:ext cx="3279600" cy="8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generate a lighthouse report for zomato.com and analyse it.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1" name="Google Shape;1761;g920355f769_0_610"/>
          <p:cNvSpPr txBox="1">
            <a:spLocks noGrp="1"/>
          </p:cNvSpPr>
          <p:nvPr>
            <p:ph type="title"/>
          </p:nvPr>
        </p:nvSpPr>
        <p:spPr>
          <a:xfrm>
            <a:off x="731250" y="371600"/>
            <a:ext cx="77841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/>
              <a:t>Project Work (30 mins)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IN" sz="1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Online Food Ordering Website</a:t>
            </a:r>
            <a:endParaRPr sz="1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sz="1200"/>
          </a:p>
        </p:txBody>
      </p:sp>
      <p:sp>
        <p:nvSpPr>
          <p:cNvPr id="1762" name="Google Shape;1762;g920355f769_0_6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49</a:t>
            </a:fld>
            <a:endParaRPr/>
          </a:p>
        </p:txBody>
      </p:sp>
      <p:pic>
        <p:nvPicPr>
          <p:cNvPr id="1763" name="Google Shape;1763;g920355f769_0_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9850" y="1829613"/>
            <a:ext cx="3866755" cy="21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4" name="Google Shape;1764;g920355f769_0_610"/>
          <p:cNvSpPr txBox="1"/>
          <p:nvPr/>
        </p:nvSpPr>
        <p:spPr>
          <a:xfrm>
            <a:off x="3313950" y="4681175"/>
            <a:ext cx="25161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refer to the solution</a:t>
            </a:r>
            <a:r>
              <a:rPr lang="en-IN" sz="1200">
                <a:solidFill>
                  <a:schemeClr val="lt1"/>
                </a:solidFill>
              </a:rPr>
              <a:t> </a:t>
            </a:r>
            <a:r>
              <a:rPr lang="en-IN" sz="1200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here</a:t>
            </a:r>
            <a:r>
              <a:rPr lang="en-IN" sz="1200">
                <a:solidFill>
                  <a:schemeClr val="lt1"/>
                </a:solidFill>
              </a:rPr>
              <a:t>.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9089be8e85_0_2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g9089be8e85_0_2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2" name="Google Shape;1262;g9089be8e85_0_2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  <p:sp>
        <p:nvSpPr>
          <p:cNvPr id="1263" name="Google Shape;1263;g9089be8e85_0_2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64" name="Google Shape;1264;g9089be8e85_0_2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5" name="Google Shape;1265;g9089be8e85_0_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g9089be8e85_0_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g9089be8e85_0_2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g9089be8e85_0_27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1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9" name="Google Shape;1269;g9089be8e85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g9089be8e85_0_27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1" name="Google Shape;1271;g9089be8e85_0_27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What are the advantages of backend testing?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IN" sz="1800" b="1"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More than one option can be correct.)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helps us test APIs, servers and databases.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provides a more comprehensive system with bugs being fixed at an initial stage.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provides complete test code coverage.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enhances the quality of the application.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90cc01bb20_0_28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50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0" name="Google Shape;1770;g90cc01bb20_0_284"/>
          <p:cNvSpPr txBox="1"/>
          <p:nvPr/>
        </p:nvSpPr>
        <p:spPr>
          <a:xfrm>
            <a:off x="517025" y="1576050"/>
            <a:ext cx="3651900" cy="20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Testing Helps us Detect Bugs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g90cc01bb20_0_284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/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72" name="Google Shape;1772;g90cc01bb20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750" y="1032050"/>
            <a:ext cx="4618329" cy="307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90cc01bb20_0_22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51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8" name="Google Shape;1778;g90cc01bb20_0_222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g90cc01bb20_0_222"/>
          <p:cNvSpPr txBox="1"/>
          <p:nvPr/>
        </p:nvSpPr>
        <p:spPr>
          <a:xfrm>
            <a:off x="386001" y="126225"/>
            <a:ext cx="53187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API Testing Helps us Detect Bugs</a:t>
            </a:r>
            <a:endParaRPr sz="234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0" name="Google Shape;1780;g90cc01bb20_0_222"/>
          <p:cNvSpPr txBox="1"/>
          <p:nvPr/>
        </p:nvSpPr>
        <p:spPr>
          <a:xfrm>
            <a:off x="386000" y="1087075"/>
            <a:ext cx="7989000" cy="3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IN" sz="1200">
                <a:highlight>
                  <a:srgbClr val="FFFFFF"/>
                </a:highlight>
              </a:rPr>
              <a:t>API testing helps us detect the following errors/problems/bugs:</a:t>
            </a:r>
            <a:endParaRPr sz="1200"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IN" sz="1200">
                <a:highlight>
                  <a:srgbClr val="FFFFFF"/>
                </a:highlight>
              </a:rPr>
              <a:t>Duplicate functionalities</a:t>
            </a:r>
            <a:endParaRPr sz="1200"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IN" sz="1200">
                <a:highlight>
                  <a:srgbClr val="FFFFFF"/>
                </a:highlight>
              </a:rPr>
              <a:t>Missing functionalities</a:t>
            </a:r>
            <a:endParaRPr sz="1200"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IN" sz="1200">
                <a:solidFill>
                  <a:schemeClr val="dk1"/>
                </a:solidFill>
                <a:highlight>
                  <a:schemeClr val="lt1"/>
                </a:highlight>
              </a:rPr>
              <a:t>Unused flags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IN" sz="1200">
                <a:solidFill>
                  <a:schemeClr val="dk1"/>
                </a:solidFill>
                <a:highlight>
                  <a:schemeClr val="lt1"/>
                </a:highlight>
              </a:rPr>
              <a:t>Security Issues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IN" sz="1200">
                <a:solidFill>
                  <a:schemeClr val="dk1"/>
                </a:solidFill>
                <a:highlight>
                  <a:schemeClr val="lt1"/>
                </a:highlight>
              </a:rPr>
              <a:t>API contract deviations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-IN" sz="1200">
                <a:solidFill>
                  <a:schemeClr val="dk1"/>
                </a:solidFill>
                <a:highlight>
                  <a:schemeClr val="lt1"/>
                </a:highlight>
              </a:rPr>
              <a:t>Performance issues and bottlenecks</a:t>
            </a:r>
            <a:endParaRPr sz="1200"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IN" sz="1200">
                <a:highlight>
                  <a:srgbClr val="FFFFFF"/>
                </a:highlight>
              </a:rPr>
              <a:t>Connectivity issues with getting a response from an API</a:t>
            </a:r>
            <a:endParaRPr sz="1200"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IN" sz="1200">
                <a:highlight>
                  <a:srgbClr val="FFFFFF"/>
                </a:highlight>
              </a:rPr>
              <a:t>Multithreading issues and race conditions</a:t>
            </a:r>
            <a:endParaRPr sz="1200"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en-IN" sz="1200">
                <a:highlight>
                  <a:srgbClr val="FFFFFF"/>
                </a:highlight>
              </a:rPr>
              <a:t>Improper errors/warning</a:t>
            </a:r>
            <a:endParaRPr sz="1200">
              <a:highlight>
                <a:srgbClr val="FFFFFF"/>
              </a:highlight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AutoNum type="alphaLcPeriod"/>
            </a:pPr>
            <a:r>
              <a:rPr lang="en-IN" sz="1200">
                <a:highlight>
                  <a:srgbClr val="FFFFFF"/>
                </a:highlight>
              </a:rPr>
              <a:t>Incorrect handling of valid argument values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90cc01bb20_0_29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g90cc01bb20_0_29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7" name="Google Shape;1787;g90cc01bb20_0_29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52</a:t>
            </a:fld>
            <a:endParaRPr/>
          </a:p>
        </p:txBody>
      </p:sp>
      <p:sp>
        <p:nvSpPr>
          <p:cNvPr id="1788" name="Google Shape;1788;g90cc01bb20_0_29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789" name="Google Shape;1789;g90cc01bb20_0_29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52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0" name="Google Shape;1790;g90cc01bb20_0_2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g90cc01bb20_0_2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g90cc01bb20_0_29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g90cc01bb20_0_292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4" name="Google Shape;1794;g90cc01bb20_0_2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g90cc01bb20_0_292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52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6" name="Google Shape;1796;g90cc01bb20_0_292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Which of the following bug/s cannot be detected using API testing?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Missing and duplicate functionalities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Issues with getting a response from an API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Security issues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Missing button on a web page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90cc01bb20_0_1561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g90cc01bb20_0_1561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3" name="Google Shape;1803;g90cc01bb20_0_1561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53</a:t>
            </a:fld>
            <a:endParaRPr/>
          </a:p>
        </p:txBody>
      </p:sp>
      <p:sp>
        <p:nvSpPr>
          <p:cNvPr id="1804" name="Google Shape;1804;g90cc01bb20_0_1561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805" name="Google Shape;1805;g90cc01bb20_0_1561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53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6" name="Google Shape;1806;g90cc01bb20_0_15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g90cc01bb20_0_15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g90cc01bb20_0_1561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g90cc01bb20_0_1561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9 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10" name="Google Shape;1810;g90cc01bb20_0_15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g90cc01bb20_0_1561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53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2" name="Google Shape;1812;g90cc01bb20_0_1561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Which of the following bug/s cannot be detected using API testing?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and duplicate functionalities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with getting a response from an API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issues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Missing button on a web page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8ce9011793_0_338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54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8" name="Google Shape;1818;g8ce9011793_0_338"/>
          <p:cNvSpPr txBox="1"/>
          <p:nvPr/>
        </p:nvSpPr>
        <p:spPr>
          <a:xfrm>
            <a:off x="638175" y="654907"/>
            <a:ext cx="443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g8ce9011793_0_338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0" name="Google Shape;1820;g8ce9011793_0_338"/>
          <p:cNvSpPr txBox="1"/>
          <p:nvPr/>
        </p:nvSpPr>
        <p:spPr>
          <a:xfrm>
            <a:off x="743650" y="1437700"/>
            <a:ext cx="75603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IN">
                <a:solidFill>
                  <a:srgbClr val="FFFFFF"/>
                </a:solidFill>
              </a:rPr>
              <a:t>You learnt why JSONPath is used to parse JSON documents and how it is important while writing back-end automation scripts using REST-assured</a:t>
            </a:r>
            <a:endParaRPr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IN">
                <a:solidFill>
                  <a:srgbClr val="FFFFFF"/>
                </a:solidFill>
              </a:rPr>
              <a:t>You tried to automate a POST API and learnt how it is done</a:t>
            </a:r>
            <a:endParaRPr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IN">
                <a:solidFill>
                  <a:srgbClr val="FFFFFF"/>
                </a:solidFill>
              </a:rPr>
              <a:t>You learnt about the advantages of POSTMAN in test automation</a:t>
            </a:r>
            <a:endParaRPr>
              <a:solidFill>
                <a:srgbClr val="FFFFFF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IN">
                <a:solidFill>
                  <a:srgbClr val="FFFFFF"/>
                </a:solidFill>
              </a:rPr>
              <a:t>You also learnt how Chrome DevTools </a:t>
            </a:r>
            <a:r>
              <a:rPr lang="en-IN">
                <a:solidFill>
                  <a:schemeClr val="lt1"/>
                </a:solidFill>
              </a:rPr>
              <a:t>can </a:t>
            </a:r>
            <a:r>
              <a:rPr lang="en-IN">
                <a:solidFill>
                  <a:srgbClr val="FFFFFF"/>
                </a:solidFill>
              </a:rPr>
              <a:t>actually play a vital role in testing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90cc01bb20_0_343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55</a:t>
            </a:fld>
            <a:endParaRPr/>
          </a:p>
        </p:txBody>
      </p:sp>
      <p:sp>
        <p:nvSpPr>
          <p:cNvPr id="1826" name="Google Shape;1826;g90cc01bb20_0_343"/>
          <p:cNvSpPr txBox="1"/>
          <p:nvPr/>
        </p:nvSpPr>
        <p:spPr>
          <a:xfrm>
            <a:off x="1552200" y="1915500"/>
            <a:ext cx="6039600" cy="13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Doubt Clearing (15 min)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g90cc01bb20_0_343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/>
              <a:t>TechM Full Stack Software Development </a:t>
            </a:r>
            <a:r>
              <a:rPr lang="en-I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90cc01bb20_0_951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56</a:t>
            </a:fld>
            <a:endParaRPr/>
          </a:p>
        </p:txBody>
      </p:sp>
      <p:sp>
        <p:nvSpPr>
          <p:cNvPr id="1833" name="Google Shape;1833;g90cc01bb20_0_951"/>
          <p:cNvSpPr txBox="1"/>
          <p:nvPr/>
        </p:nvSpPr>
        <p:spPr>
          <a:xfrm>
            <a:off x="638175" y="578700"/>
            <a:ext cx="788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Tasks to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omplete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fter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oday’s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ession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g90cc01bb20_0_951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/>
              <a:t>TechM Full Stack Software Development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35" name="Google Shape;1835;g90cc01bb20_0_951"/>
          <p:cNvSpPr txBox="1"/>
          <p:nvPr/>
        </p:nvSpPr>
        <p:spPr>
          <a:xfrm>
            <a:off x="756025" y="1444675"/>
            <a:ext cx="74364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36" name="Google Shape;1836;g90cc01bb20_0_951"/>
          <p:cNvGraphicFramePr/>
          <p:nvPr/>
        </p:nvGraphicFramePr>
        <p:xfrm>
          <a:off x="3195813" y="1936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{EBA09DF2-684D-43E6-986D-31E16D9649C7}</a:tableStyleId>
              </a:tblPr>
              <a:tblGrid>
                <a:gridCol w="275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MCQs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rgbClr val="FFFFFF"/>
                          </a:solidFill>
                        </a:rPr>
                        <a:t>Project - Checkpoint </a:t>
                      </a:r>
                      <a:r>
                        <a:rPr lang="en-IN">
                          <a:solidFill>
                            <a:srgbClr val="FFFFFF"/>
                          </a:solidFill>
                        </a:rPr>
                        <a:t>4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8ce9011793_0_359"/>
          <p:cNvSpPr txBox="1"/>
          <p:nvPr/>
        </p:nvSpPr>
        <p:spPr>
          <a:xfrm>
            <a:off x="555037" y="2114911"/>
            <a:ext cx="68952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4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42" name="Google Shape;1842;g8ce9011793_0_3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2370" y="0"/>
            <a:ext cx="1356541" cy="1577482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g8ce9011793_0_359"/>
          <p:cNvSpPr txBox="1"/>
          <p:nvPr/>
        </p:nvSpPr>
        <p:spPr>
          <a:xfrm>
            <a:off x="1157111" y="716037"/>
            <a:ext cx="16557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400" b="0" i="1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#RahoAmbitious</a:t>
            </a:r>
            <a:endParaRPr sz="1400" b="0" i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4" name="Google Shape;1844;g8ce9011793_0_359"/>
          <p:cNvSpPr txBox="1">
            <a:spLocks noGrp="1"/>
          </p:cNvSpPr>
          <p:nvPr>
            <p:ph type="sldNum" idx="12"/>
          </p:nvPr>
        </p:nvSpPr>
        <p:spPr>
          <a:xfrm>
            <a:off x="6616976" y="401240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/>
              <a:t>57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90cc01bb20_0_307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g90cc01bb20_0_30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8" name="Google Shape;1278;g90cc01bb20_0_307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sp>
        <p:nvSpPr>
          <p:cNvPr id="1279" name="Google Shape;1279;g90cc01bb20_0_307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80" name="Google Shape;1280;g90cc01bb20_0_307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1" name="Google Shape;1281;g90cc01bb20_0_3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g90cc01bb20_0_3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g90cc01bb20_0_30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g90cc01bb20_0_307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(15 Sec)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85" name="Google Shape;1285;g90cc01bb20_0_3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g90cc01bb20_0_307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7" name="Google Shape;1287;g90cc01bb20_0_307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Can we use Selenium WebDriver for back-end testing?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90cc01bb20_0_322"/>
          <p:cNvSpPr>
            <a:spLocks noGrp="1"/>
          </p:cNvSpPr>
          <p:nvPr>
            <p:ph type="pic" idx="3"/>
          </p:nvPr>
        </p:nvSpPr>
        <p:spPr>
          <a:xfrm>
            <a:off x="10220734" y="-3856910"/>
            <a:ext cx="9144000" cy="5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g90cc01bb20_0_322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23/05/19</a:t>
            </a:r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4" name="Google Shape;1294;g90cc01bb20_0_322"/>
          <p:cNvSpPr txBox="1">
            <a:spLocks noGrp="1"/>
          </p:cNvSpPr>
          <p:nvPr>
            <p:ph type="sldNum" idx="12"/>
          </p:nvPr>
        </p:nvSpPr>
        <p:spPr>
          <a:xfrm>
            <a:off x="3055999" y="4775284"/>
            <a:ext cx="3075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sp>
        <p:nvSpPr>
          <p:cNvPr id="1295" name="Google Shape;1295;g90cc01bb20_0_322"/>
          <p:cNvSpPr txBox="1">
            <a:spLocks noGrp="1"/>
          </p:cNvSpPr>
          <p:nvPr>
            <p:ph type="body" idx="1"/>
          </p:nvPr>
        </p:nvSpPr>
        <p:spPr>
          <a:xfrm>
            <a:off x="3213848" y="3501834"/>
            <a:ext cx="5355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2" marR="0" lvl="0" indent="-21431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Practice in teams of 4 students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expert mentoring to learn better</a:t>
            </a:r>
            <a:endParaRPr/>
          </a:p>
          <a:p>
            <a:pPr marL="214312" marR="0" lvl="0" indent="-214312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personalised feedback for improvements</a:t>
            </a:r>
            <a:endParaRPr/>
          </a:p>
        </p:txBody>
      </p:sp>
      <p:sp>
        <p:nvSpPr>
          <p:cNvPr id="1296" name="Google Shape;1296;g90cc01bb20_0_322"/>
          <p:cNvSpPr txBox="1">
            <a:spLocks noGrp="1"/>
          </p:cNvSpPr>
          <p:nvPr>
            <p:ph type="sldNum" idx="4294967295"/>
          </p:nvPr>
        </p:nvSpPr>
        <p:spPr>
          <a:xfrm>
            <a:off x="708660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898989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solidFill>
                <a:srgbClr val="89898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7" name="Google Shape;1297;g90cc01bb20_0_3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g90cc01bb20_0_3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 amt="21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g90cc01bb20_0_322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blipFill rotWithShape="1"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g90cc01bb20_0_322"/>
          <p:cNvSpPr txBox="1"/>
          <p:nvPr/>
        </p:nvSpPr>
        <p:spPr>
          <a:xfrm>
            <a:off x="642175" y="622350"/>
            <a:ext cx="5493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Poll 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-IN" sz="3600" b="0" i="0" u="none" strike="noStrike" cap="none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IN" sz="3600">
                <a:solidFill>
                  <a:srgbClr val="F5333F"/>
                </a:solidFill>
                <a:latin typeface="Proxima Nova"/>
                <a:ea typeface="Proxima Nova"/>
                <a:cs typeface="Proxima Nova"/>
                <a:sym typeface="Proxima Nova"/>
              </a:rPr>
              <a:t>Answer)</a:t>
            </a:r>
            <a:endParaRPr sz="3600" b="0" i="0" u="none" strike="noStrike" cap="none">
              <a:solidFill>
                <a:srgbClr val="F533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1" name="Google Shape;1301;g90cc01bb20_0_3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3835" y="207090"/>
            <a:ext cx="813630" cy="21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g90cc01bb20_0_322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3" name="Google Shape;1303;g90cc01bb20_0_322"/>
          <p:cNvSpPr txBox="1"/>
          <p:nvPr/>
        </p:nvSpPr>
        <p:spPr>
          <a:xfrm>
            <a:off x="630050" y="1399276"/>
            <a:ext cx="79272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use Selenium WebDriver for back-end testing?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6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9" name="Google Shape;1309;p6"/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Today’s Agenda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6"/>
          <p:cNvSpPr txBox="1"/>
          <p:nvPr/>
        </p:nvSpPr>
        <p:spPr>
          <a:xfrm>
            <a:off x="638175" y="1507524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"/>
          <p:cNvSpPr txBox="1"/>
          <p:nvPr/>
        </p:nvSpPr>
        <p:spPr>
          <a:xfrm>
            <a:off x="1131087" y="2378874"/>
            <a:ext cx="648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Automate POST APIs using REST-assured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6"/>
          <p:cNvSpPr txBox="1"/>
          <p:nvPr/>
        </p:nvSpPr>
        <p:spPr>
          <a:xfrm>
            <a:off x="642293" y="1931780"/>
            <a:ext cx="4887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6"/>
          <p:cNvSpPr txBox="1"/>
          <p:nvPr/>
        </p:nvSpPr>
        <p:spPr>
          <a:xfrm>
            <a:off x="1131080" y="2838855"/>
            <a:ext cx="739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 API automation using POSTMAN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6"/>
          <p:cNvSpPr txBox="1"/>
          <p:nvPr/>
        </p:nvSpPr>
        <p:spPr>
          <a:xfrm>
            <a:off x="642338" y="2378891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6"/>
          <p:cNvSpPr txBox="1"/>
          <p:nvPr/>
        </p:nvSpPr>
        <p:spPr>
          <a:xfrm>
            <a:off x="1109950" y="3298829"/>
            <a:ext cx="700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Chrome DevTools for testing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6" name="Google Shape;13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900" y="1444675"/>
            <a:ext cx="2703875" cy="27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6"/>
          <p:cNvSpPr txBox="1">
            <a:spLocks noGrp="1"/>
          </p:cNvSpPr>
          <p:nvPr>
            <p:ph type="ftr" idx="11"/>
          </p:nvPr>
        </p:nvSpPr>
        <p:spPr>
          <a:xfrm>
            <a:off x="2565550" y="4767275"/>
            <a:ext cx="4090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>
                <a:solidFill>
                  <a:srgbClr val="FFFFFF"/>
                </a:solidFill>
              </a:rPr>
              <a:t>TechM Full Stack Software Development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8" name="Google Shape;1318;p6"/>
          <p:cNvSpPr txBox="1"/>
          <p:nvPr/>
        </p:nvSpPr>
        <p:spPr>
          <a:xfrm>
            <a:off x="1115612" y="1507537"/>
            <a:ext cx="648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JSONPath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6"/>
          <p:cNvSpPr txBox="1"/>
          <p:nvPr/>
        </p:nvSpPr>
        <p:spPr>
          <a:xfrm>
            <a:off x="1115605" y="1931793"/>
            <a:ext cx="739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vs POST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6"/>
          <p:cNvSpPr txBox="1"/>
          <p:nvPr/>
        </p:nvSpPr>
        <p:spPr>
          <a:xfrm>
            <a:off x="642338" y="2825991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6"/>
          <p:cNvSpPr txBox="1"/>
          <p:nvPr/>
        </p:nvSpPr>
        <p:spPr>
          <a:xfrm>
            <a:off x="638200" y="3273091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6"/>
          <p:cNvSpPr txBox="1"/>
          <p:nvPr/>
        </p:nvSpPr>
        <p:spPr>
          <a:xfrm>
            <a:off x="621250" y="3720191"/>
            <a:ext cx="48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6"/>
          <p:cNvSpPr txBox="1"/>
          <p:nvPr/>
        </p:nvSpPr>
        <p:spPr>
          <a:xfrm>
            <a:off x="1131075" y="3758804"/>
            <a:ext cx="700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Importance of API testing in bug detection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971272c3ee_0_0"/>
          <p:cNvSpPr txBox="1">
            <a:spLocks noGrp="1"/>
          </p:cNvSpPr>
          <p:nvPr>
            <p:ph type="sldNum" idx="4294967295"/>
          </p:nvPr>
        </p:nvSpPr>
        <p:spPr>
          <a:xfrm>
            <a:off x="6511925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I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9" name="Google Shape;1329;g971272c3ee_0_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g971272c3ee_0_0"/>
          <p:cNvSpPr txBox="1"/>
          <p:nvPr/>
        </p:nvSpPr>
        <p:spPr>
          <a:xfrm>
            <a:off x="386001" y="126225"/>
            <a:ext cx="4975800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Rest Assured</a:t>
            </a:r>
            <a:endParaRPr sz="234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1" name="Google Shape;1331;g971272c3ee_0_0"/>
          <p:cNvSpPr/>
          <p:nvPr/>
        </p:nvSpPr>
        <p:spPr>
          <a:xfrm>
            <a:off x="0" y="634701"/>
            <a:ext cx="9144000" cy="346800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74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What is REST-Assured?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g971272c3ee_0_0"/>
          <p:cNvSpPr txBox="1"/>
          <p:nvPr/>
        </p:nvSpPr>
        <p:spPr>
          <a:xfrm>
            <a:off x="540450" y="1465275"/>
            <a:ext cx="3783000" cy="3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 u="sng">
                <a:solidFill>
                  <a:schemeClr val="hlink"/>
                </a:solidFill>
                <a:hlinkClick r:id="rId3"/>
              </a:rPr>
              <a:t>REST-assured</a:t>
            </a:r>
            <a:r>
              <a:rPr lang="en-IN" sz="1200"/>
              <a:t> enables you to test and validate REST services in Java.</a:t>
            </a:r>
            <a:endParaRPr sz="12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It is easy to integrate REST-assured with Maven.</a:t>
            </a:r>
            <a:endParaRPr sz="12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REST-assured is used to test XML- as well as JSON-based web services. It can be integrated with TestNG frameworks for writing test cases for the application under test.</a:t>
            </a:r>
            <a:endParaRPr sz="12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N" sz="1200"/>
              <a:t>REST-assured supports GET, POST, PUT and DELETE requests, and it can be used to validate and verify the responses received on these requests.</a:t>
            </a:r>
            <a:endParaRPr sz="1200"/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333" name="Google Shape;1333;g971272c3e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850" y="1558801"/>
            <a:ext cx="4515750" cy="30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TER_UPGRAD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3504</Words>
  <Application>Microsoft Macintosh PowerPoint</Application>
  <PresentationFormat>On-screen Show (16:9)</PresentationFormat>
  <Paragraphs>644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Roboto</vt:lpstr>
      <vt:lpstr>Merriweather</vt:lpstr>
      <vt:lpstr>Proxima Nova</vt:lpstr>
      <vt:lpstr>Calibri</vt:lpstr>
      <vt:lpstr>Arial</vt:lpstr>
      <vt:lpstr>Courier New</vt:lpstr>
      <vt:lpstr>Consolas</vt:lpstr>
      <vt:lpstr>MASTER_UPGRAD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Work (30 mins)  Online Food Ordering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Bibek Prasad (MAS)</cp:lastModifiedBy>
  <cp:revision>1</cp:revision>
  <dcterms:created xsi:type="dcterms:W3CDTF">2019-01-02T10:18:22Z</dcterms:created>
  <dcterms:modified xsi:type="dcterms:W3CDTF">2020-09-15T11:56:29Z</dcterms:modified>
</cp:coreProperties>
</file>